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7"/>
    <a:srgbClr val="0D0D0D"/>
    <a:srgbClr val="EF3C13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5B955-66E1-45FF-9862-B33489E8BC8B}" v="889" dt="2022-03-27T21:46:3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nbar Rooney" userId="S::frr17@my.fsu.edu::447b37e7-8ea7-47f0-9df0-bb0e2316e3e0" providerId="AD" clId="Web-{C4161BC3-9AED-7EBB-8287-7D3F1EF4DBCC}"/>
    <pc:docChg chg="modSld">
      <pc:chgData name="Finnbar Rooney" userId="S::frr17@my.fsu.edu::447b37e7-8ea7-47f0-9df0-bb0e2316e3e0" providerId="AD" clId="Web-{C4161BC3-9AED-7EBB-8287-7D3F1EF4DBCC}" dt="2022-03-03T20:40:04.232" v="31" actId="1076"/>
      <pc:docMkLst>
        <pc:docMk/>
      </pc:docMkLst>
      <pc:sldChg chg="modSp">
        <pc:chgData name="Finnbar Rooney" userId="S::frr17@my.fsu.edu::447b37e7-8ea7-47f0-9df0-bb0e2316e3e0" providerId="AD" clId="Web-{C4161BC3-9AED-7EBB-8287-7D3F1EF4DBCC}" dt="2022-03-03T20:40:04.232" v="31" actId="1076"/>
        <pc:sldMkLst>
          <pc:docMk/>
          <pc:sldMk cId="541853025" sldId="256"/>
        </pc:sldMkLst>
        <pc:spChg chg="mod">
          <ac:chgData name="Finnbar Rooney" userId="S::frr17@my.fsu.edu::447b37e7-8ea7-47f0-9df0-bb0e2316e3e0" providerId="AD" clId="Web-{C4161BC3-9AED-7EBB-8287-7D3F1EF4DBCC}" dt="2022-03-03T20:40:04.232" v="31" actId="1076"/>
          <ac:spMkLst>
            <pc:docMk/>
            <pc:sldMk cId="541853025" sldId="256"/>
            <ac:spMk id="20" creationId="{F11610F3-C733-4499-BF26-F5105E7D6497}"/>
          </ac:spMkLst>
        </pc:spChg>
        <pc:spChg chg="mod">
          <ac:chgData name="Finnbar Rooney" userId="S::frr17@my.fsu.edu::447b37e7-8ea7-47f0-9df0-bb0e2316e3e0" providerId="AD" clId="Web-{C4161BC3-9AED-7EBB-8287-7D3F1EF4DBCC}" dt="2022-03-03T20:36:09.379" v="5" actId="20577"/>
          <ac:spMkLst>
            <pc:docMk/>
            <pc:sldMk cId="541853025" sldId="256"/>
            <ac:spMk id="82" creationId="{29BFC76C-D3E6-4FDD-8944-8EF1884C1210}"/>
          </ac:spMkLst>
        </pc:spChg>
        <pc:spChg chg="mod">
          <ac:chgData name="Finnbar Rooney" userId="S::frr17@my.fsu.edu::447b37e7-8ea7-47f0-9df0-bb0e2316e3e0" providerId="AD" clId="Web-{C4161BC3-9AED-7EBB-8287-7D3F1EF4DBCC}" dt="2022-03-03T20:37:02.303" v="28" actId="20577"/>
          <ac:spMkLst>
            <pc:docMk/>
            <pc:sldMk cId="541853025" sldId="256"/>
            <ac:spMk id="84" creationId="{0424955D-83C8-4C31-B5FA-70A9E9673439}"/>
          </ac:spMkLst>
        </pc:spChg>
        <pc:picChg chg="mod">
          <ac:chgData name="Finnbar Rooney" userId="S::frr17@my.fsu.edu::447b37e7-8ea7-47f0-9df0-bb0e2316e3e0" providerId="AD" clId="Web-{C4161BC3-9AED-7EBB-8287-7D3F1EF4DBCC}" dt="2022-03-03T20:39:48.012" v="30" actId="1076"/>
          <ac:picMkLst>
            <pc:docMk/>
            <pc:sldMk cId="541853025" sldId="256"/>
            <ac:picMk id="75" creationId="{2462781D-80A3-432A-BD39-DB49C324F9D1}"/>
          </ac:picMkLst>
        </pc:picChg>
      </pc:sldChg>
    </pc:docChg>
  </pc:docChgLst>
  <pc:docChgLst>
    <pc:chgData name="Finnbar Rooney" userId="447b37e7-8ea7-47f0-9df0-bb0e2316e3e0" providerId="ADAL" clId="{E445B955-66E1-45FF-9862-B33489E8BC8B}"/>
    <pc:docChg chg="undo custSel modSld">
      <pc:chgData name="Finnbar Rooney" userId="447b37e7-8ea7-47f0-9df0-bb0e2316e3e0" providerId="ADAL" clId="{E445B955-66E1-45FF-9862-B33489E8BC8B}" dt="2022-03-27T21:46:30.682" v="1831" actId="1076"/>
      <pc:docMkLst>
        <pc:docMk/>
      </pc:docMkLst>
      <pc:sldChg chg="addSp delSp modSp mod modAnim">
        <pc:chgData name="Finnbar Rooney" userId="447b37e7-8ea7-47f0-9df0-bb0e2316e3e0" providerId="ADAL" clId="{E445B955-66E1-45FF-9862-B33489E8BC8B}" dt="2022-03-27T21:46:30.682" v="1831" actId="1076"/>
        <pc:sldMkLst>
          <pc:docMk/>
          <pc:sldMk cId="541853025" sldId="256"/>
        </pc:sldMkLst>
        <pc:spChg chg="del mod">
          <ac:chgData name="Finnbar Rooney" userId="447b37e7-8ea7-47f0-9df0-bb0e2316e3e0" providerId="ADAL" clId="{E445B955-66E1-45FF-9862-B33489E8BC8B}" dt="2022-03-03T03:47:19.217" v="170" actId="478"/>
          <ac:spMkLst>
            <pc:docMk/>
            <pc:sldMk cId="541853025" sldId="256"/>
            <ac:spMk id="4" creationId="{F529152D-5D98-4C4F-8B2C-A341BC96AB3D}"/>
          </ac:spMkLst>
        </pc:spChg>
        <pc:spChg chg="mod">
          <ac:chgData name="Finnbar Rooney" userId="447b37e7-8ea7-47f0-9df0-bb0e2316e3e0" providerId="ADAL" clId="{E445B955-66E1-45FF-9862-B33489E8BC8B}" dt="2022-03-03T04:15:26.171" v="191" actId="1076"/>
          <ac:spMkLst>
            <pc:docMk/>
            <pc:sldMk cId="541853025" sldId="256"/>
            <ac:spMk id="5" creationId="{00000000-0000-0000-0000-000000000000}"/>
          </ac:spMkLst>
        </pc:spChg>
        <pc:spChg chg="del mod">
          <ac:chgData name="Finnbar Rooney" userId="447b37e7-8ea7-47f0-9df0-bb0e2316e3e0" providerId="ADAL" clId="{E445B955-66E1-45FF-9862-B33489E8BC8B}" dt="2022-03-03T03:47:12.127" v="167" actId="478"/>
          <ac:spMkLst>
            <pc:docMk/>
            <pc:sldMk cId="541853025" sldId="256"/>
            <ac:spMk id="6" creationId="{367EA50C-84CB-5F49-97FC-89666CA908E6}"/>
          </ac:spMkLst>
        </pc:spChg>
        <pc:spChg chg="add mod">
          <ac:chgData name="Finnbar Rooney" userId="447b37e7-8ea7-47f0-9df0-bb0e2316e3e0" providerId="ADAL" clId="{E445B955-66E1-45FF-9862-B33489E8BC8B}" dt="2022-03-03T19:52:07.975" v="1567" actId="1076"/>
          <ac:spMkLst>
            <pc:docMk/>
            <pc:sldMk cId="541853025" sldId="256"/>
            <ac:spMk id="6" creationId="{D260F3D5-F321-4303-AF88-C9813D2A1432}"/>
          </ac:spMkLst>
        </pc:spChg>
        <pc:spChg chg="mod">
          <ac:chgData name="Finnbar Rooney" userId="447b37e7-8ea7-47f0-9df0-bb0e2316e3e0" providerId="ADAL" clId="{E445B955-66E1-45FF-9862-B33489E8BC8B}" dt="2022-03-03T18:45:49.170" v="514" actId="14100"/>
          <ac:spMkLst>
            <pc:docMk/>
            <pc:sldMk cId="541853025" sldId="256"/>
            <ac:spMk id="7" creationId="{00000000-0000-0000-0000-000000000000}"/>
          </ac:spMkLst>
        </pc:spChg>
        <pc:spChg chg="add mod">
          <ac:chgData name="Finnbar Rooney" userId="447b37e7-8ea7-47f0-9df0-bb0e2316e3e0" providerId="ADAL" clId="{E445B955-66E1-45FF-9862-B33489E8BC8B}" dt="2022-03-03T19:51:58.024" v="1564" actId="14100"/>
          <ac:spMkLst>
            <pc:docMk/>
            <pc:sldMk cId="541853025" sldId="256"/>
            <ac:spMk id="8" creationId="{0DBABD80-7F09-4089-A2EF-82C722AE2F03}"/>
          </ac:spMkLst>
        </pc:spChg>
        <pc:spChg chg="mod">
          <ac:chgData name="Finnbar Rooney" userId="447b37e7-8ea7-47f0-9df0-bb0e2316e3e0" providerId="ADAL" clId="{E445B955-66E1-45FF-9862-B33489E8BC8B}" dt="2022-03-27T21:14:42.868" v="1825" actId="255"/>
          <ac:spMkLst>
            <pc:docMk/>
            <pc:sldMk cId="541853025" sldId="256"/>
            <ac:spMk id="9" creationId="{00000000-0000-0000-0000-000000000000}"/>
          </ac:spMkLst>
        </pc:spChg>
        <pc:spChg chg="add mod">
          <ac:chgData name="Finnbar Rooney" userId="447b37e7-8ea7-47f0-9df0-bb0e2316e3e0" providerId="ADAL" clId="{E445B955-66E1-45FF-9862-B33489E8BC8B}" dt="2022-03-03T18:51:52.944" v="587" actId="14100"/>
          <ac:spMkLst>
            <pc:docMk/>
            <pc:sldMk cId="541853025" sldId="256"/>
            <ac:spMk id="11" creationId="{177DFE1A-042B-4DB7-9D05-4D44F0ABC6C5}"/>
          </ac:spMkLst>
        </pc:spChg>
        <pc:spChg chg="mod">
          <ac:chgData name="Finnbar Rooney" userId="447b37e7-8ea7-47f0-9df0-bb0e2316e3e0" providerId="ADAL" clId="{E445B955-66E1-45FF-9862-B33489E8BC8B}" dt="2022-03-03T18:21:02.471" v="461" actId="1076"/>
          <ac:spMkLst>
            <pc:docMk/>
            <pc:sldMk cId="541853025" sldId="256"/>
            <ac:spMk id="12" creationId="{92FEABF4-BE04-1E4B-9ED9-883C6778AC49}"/>
          </ac:spMkLst>
        </pc:spChg>
        <pc:spChg chg="add mod">
          <ac:chgData name="Finnbar Rooney" userId="447b37e7-8ea7-47f0-9df0-bb0e2316e3e0" providerId="ADAL" clId="{E445B955-66E1-45FF-9862-B33489E8BC8B}" dt="2022-03-03T19:04:16.282" v="645" actId="1076"/>
          <ac:spMkLst>
            <pc:docMk/>
            <pc:sldMk cId="541853025" sldId="256"/>
            <ac:spMk id="16" creationId="{09A2A9F2-067E-4A00-9EAE-340DC5089DB7}"/>
          </ac:spMkLst>
        </pc:spChg>
        <pc:spChg chg="add mod">
          <ac:chgData name="Finnbar Rooney" userId="447b37e7-8ea7-47f0-9df0-bb0e2316e3e0" providerId="ADAL" clId="{E445B955-66E1-45FF-9862-B33489E8BC8B}" dt="2022-03-03T19:01:06.384" v="607" actId="14100"/>
          <ac:spMkLst>
            <pc:docMk/>
            <pc:sldMk cId="541853025" sldId="256"/>
            <ac:spMk id="17" creationId="{D9D6EFE6-0A7A-40BC-A03F-5F89482A2574}"/>
          </ac:spMkLst>
        </pc:spChg>
        <pc:spChg chg="mod">
          <ac:chgData name="Finnbar Rooney" userId="447b37e7-8ea7-47f0-9df0-bb0e2316e3e0" providerId="ADAL" clId="{E445B955-66E1-45FF-9862-B33489E8BC8B}" dt="2022-03-03T18:51:44.852" v="586" actId="14100"/>
          <ac:spMkLst>
            <pc:docMk/>
            <pc:sldMk cId="541853025" sldId="256"/>
            <ac:spMk id="18" creationId="{00000000-0000-0000-0000-000000000000}"/>
          </ac:spMkLst>
        </pc:spChg>
        <pc:spChg chg="mod">
          <ac:chgData name="Finnbar Rooney" userId="447b37e7-8ea7-47f0-9df0-bb0e2316e3e0" providerId="ADAL" clId="{E445B955-66E1-45FF-9862-B33489E8BC8B}" dt="2022-03-03T04:12:59.254" v="174" actId="164"/>
          <ac:spMkLst>
            <pc:docMk/>
            <pc:sldMk cId="541853025" sldId="256"/>
            <ac:spMk id="21" creationId="{1A8F29FC-A473-4E53-9F24-4CD75C153302}"/>
          </ac:spMkLst>
        </pc:spChg>
        <pc:spChg chg="mod">
          <ac:chgData name="Finnbar Rooney" userId="447b37e7-8ea7-47f0-9df0-bb0e2316e3e0" providerId="ADAL" clId="{E445B955-66E1-45FF-9862-B33489E8BC8B}" dt="2022-03-03T04:12:59.254" v="174" actId="164"/>
          <ac:spMkLst>
            <pc:docMk/>
            <pc:sldMk cId="541853025" sldId="256"/>
            <ac:spMk id="23" creationId="{3E5881C8-D385-4BF0-9DCA-FDD2FE51F9F0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25" creationId="{FA10ED4E-AB00-4100-B0AE-1350F538F7F3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27" creationId="{470BA923-AC21-401E-9B49-54E3E0238D70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32" creationId="{347AB61B-270E-4E9D-9AE8-6FC765802C09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33" creationId="{D36B13DE-761D-4776-9FC8-C6C51B0A9F75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34" creationId="{2089ACB1-7057-47C6-80EA-38407B454CEB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35" creationId="{EA8FACCB-C3CB-4366-821C-15B2802CCD6E}"/>
          </ac:spMkLst>
        </pc:spChg>
        <pc:spChg chg="mod">
          <ac:chgData name="Finnbar Rooney" userId="447b37e7-8ea7-47f0-9df0-bb0e2316e3e0" providerId="ADAL" clId="{E445B955-66E1-45FF-9862-B33489E8BC8B}" dt="2022-03-03T18:21:36.333" v="484" actId="207"/>
          <ac:spMkLst>
            <pc:docMk/>
            <pc:sldMk cId="541853025" sldId="256"/>
            <ac:spMk id="36" creationId="{4ABA1C05-9305-4A60-AB67-9468BA671192}"/>
          </ac:spMkLst>
        </pc:spChg>
        <pc:spChg chg="del">
          <ac:chgData name="Finnbar Rooney" userId="447b37e7-8ea7-47f0-9df0-bb0e2316e3e0" providerId="ADAL" clId="{E445B955-66E1-45FF-9862-B33489E8BC8B}" dt="2022-03-03T03:38:59.860" v="28" actId="478"/>
          <ac:spMkLst>
            <pc:docMk/>
            <pc:sldMk cId="541853025" sldId="256"/>
            <ac:spMk id="37" creationId="{821BDFFA-DC5B-44D1-91DF-DF45C29F0078}"/>
          </ac:spMkLst>
        </pc:spChg>
        <pc:spChg chg="add del">
          <ac:chgData name="Finnbar Rooney" userId="447b37e7-8ea7-47f0-9df0-bb0e2316e3e0" providerId="ADAL" clId="{E445B955-66E1-45FF-9862-B33489E8BC8B}" dt="2022-03-27T21:13:17.627" v="1726"/>
          <ac:spMkLst>
            <pc:docMk/>
            <pc:sldMk cId="541853025" sldId="256"/>
            <ac:spMk id="37" creationId="{E538B2EF-017E-4E59-BBD6-EDA72999BCC3}"/>
          </ac:spMkLst>
        </pc:spChg>
        <pc:spChg chg="mod">
          <ac:chgData name="Finnbar Rooney" userId="447b37e7-8ea7-47f0-9df0-bb0e2316e3e0" providerId="ADAL" clId="{E445B955-66E1-45FF-9862-B33489E8BC8B}" dt="2022-03-03T19:52:35.491" v="1569" actId="11530"/>
          <ac:spMkLst>
            <pc:docMk/>
            <pc:sldMk cId="541853025" sldId="256"/>
            <ac:spMk id="42" creationId="{E172D0AC-3F7E-4726-9231-0C812A6B16A6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43" creationId="{B8C7E5D6-CC37-41E3-B2C2-20D58DDF04C2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44" creationId="{2EDBA9B8-A1C1-4FF3-B143-27ADF3C2EB99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45" creationId="{073D4512-FABC-48EE-9991-6A4BC47270EB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46" creationId="{A0288338-1856-46FA-AB46-F27D9C8460FF}"/>
          </ac:spMkLst>
        </pc:spChg>
        <pc:spChg chg="mod">
          <ac:chgData name="Finnbar Rooney" userId="447b37e7-8ea7-47f0-9df0-bb0e2316e3e0" providerId="ADAL" clId="{E445B955-66E1-45FF-9862-B33489E8BC8B}" dt="2022-03-03T18:53:11.251" v="594" actId="1076"/>
          <ac:spMkLst>
            <pc:docMk/>
            <pc:sldMk cId="541853025" sldId="256"/>
            <ac:spMk id="49" creationId="{88F02CA9-EAB7-4858-AD8E-C16761F439BC}"/>
          </ac:spMkLst>
        </pc:spChg>
        <pc:spChg chg="mod">
          <ac:chgData name="Finnbar Rooney" userId="447b37e7-8ea7-47f0-9df0-bb0e2316e3e0" providerId="ADAL" clId="{E445B955-66E1-45FF-9862-B33489E8BC8B}" dt="2022-03-03T19:02:55.050" v="618"/>
          <ac:spMkLst>
            <pc:docMk/>
            <pc:sldMk cId="541853025" sldId="256"/>
            <ac:spMk id="60" creationId="{91C58E25-86B7-40A6-A8B3-8B49D76D6625}"/>
          </ac:spMkLst>
        </pc:spChg>
        <pc:spChg chg="add mod">
          <ac:chgData name="Finnbar Rooney" userId="447b37e7-8ea7-47f0-9df0-bb0e2316e3e0" providerId="ADAL" clId="{E445B955-66E1-45FF-9862-B33489E8BC8B}" dt="2022-03-27T18:16:18.825" v="1716" actId="1076"/>
          <ac:spMkLst>
            <pc:docMk/>
            <pc:sldMk cId="541853025" sldId="256"/>
            <ac:spMk id="69" creationId="{A25CF3E6-087C-4EF2-9886-A9F64DB0F4D1}"/>
          </ac:spMkLst>
        </pc:spChg>
        <pc:spChg chg="mod">
          <ac:chgData name="Finnbar Rooney" userId="447b37e7-8ea7-47f0-9df0-bb0e2316e3e0" providerId="ADAL" clId="{E445B955-66E1-45FF-9862-B33489E8BC8B}" dt="2022-03-03T04:13:17.366" v="177" actId="164"/>
          <ac:spMkLst>
            <pc:docMk/>
            <pc:sldMk cId="541853025" sldId="256"/>
            <ac:spMk id="71" creationId="{257FD46A-FC8B-3349-A5C4-334CFBDE2D40}"/>
          </ac:spMkLst>
        </pc:spChg>
        <pc:spChg chg="add mod">
          <ac:chgData name="Finnbar Rooney" userId="447b37e7-8ea7-47f0-9df0-bb0e2316e3e0" providerId="ADAL" clId="{E445B955-66E1-45FF-9862-B33489E8BC8B}" dt="2022-03-27T21:46:30.682" v="1831" actId="1076"/>
          <ac:spMkLst>
            <pc:docMk/>
            <pc:sldMk cId="541853025" sldId="256"/>
            <ac:spMk id="72" creationId="{B05EE407-B3CD-40EA-A18D-BB52758300FA}"/>
          </ac:spMkLst>
        </pc:spChg>
        <pc:spChg chg="add mod">
          <ac:chgData name="Finnbar Rooney" userId="447b37e7-8ea7-47f0-9df0-bb0e2316e3e0" providerId="ADAL" clId="{E445B955-66E1-45FF-9862-B33489E8BC8B}" dt="2022-03-27T21:14:54.483" v="1826" actId="1076"/>
          <ac:spMkLst>
            <pc:docMk/>
            <pc:sldMk cId="541853025" sldId="256"/>
            <ac:spMk id="74" creationId="{C899D5C9-F922-44CD-A118-5221A65B96E9}"/>
          </ac:spMkLst>
        </pc:spChg>
        <pc:spChg chg="add mod">
          <ac:chgData name="Finnbar Rooney" userId="447b37e7-8ea7-47f0-9df0-bb0e2316e3e0" providerId="ADAL" clId="{E445B955-66E1-45FF-9862-B33489E8BC8B}" dt="2022-03-03T19:06:24.739" v="677" actId="1076"/>
          <ac:spMkLst>
            <pc:docMk/>
            <pc:sldMk cId="541853025" sldId="256"/>
            <ac:spMk id="77" creationId="{AA56AE89-1F68-43E5-9510-7720514E2C54}"/>
          </ac:spMkLst>
        </pc:spChg>
        <pc:spChg chg="add del mod topLvl">
          <ac:chgData name="Finnbar Rooney" userId="447b37e7-8ea7-47f0-9df0-bb0e2316e3e0" providerId="ADAL" clId="{E445B955-66E1-45FF-9862-B33489E8BC8B}" dt="2022-03-03T19:49:19.505" v="1460" actId="1076"/>
          <ac:spMkLst>
            <pc:docMk/>
            <pc:sldMk cId="541853025" sldId="256"/>
            <ac:spMk id="82" creationId="{29BFC76C-D3E6-4FDD-8944-8EF1884C1210}"/>
          </ac:spMkLst>
        </pc:spChg>
        <pc:spChg chg="mod topLvl">
          <ac:chgData name="Finnbar Rooney" userId="447b37e7-8ea7-47f0-9df0-bb0e2316e3e0" providerId="ADAL" clId="{E445B955-66E1-45FF-9862-B33489E8BC8B}" dt="2022-03-03T19:48:26.314" v="1450" actId="478"/>
          <ac:spMkLst>
            <pc:docMk/>
            <pc:sldMk cId="541853025" sldId="256"/>
            <ac:spMk id="83" creationId="{0DA92B06-0855-429C-B368-00D3934097C2}"/>
          </ac:spMkLst>
        </pc:spChg>
        <pc:spChg chg="mod">
          <ac:chgData name="Finnbar Rooney" userId="447b37e7-8ea7-47f0-9df0-bb0e2316e3e0" providerId="ADAL" clId="{E445B955-66E1-45FF-9862-B33489E8BC8B}" dt="2022-03-03T19:52:46.225" v="1570" actId="20577"/>
          <ac:spMkLst>
            <pc:docMk/>
            <pc:sldMk cId="541853025" sldId="256"/>
            <ac:spMk id="84" creationId="{0424955D-83C8-4C31-B5FA-70A9E9673439}"/>
          </ac:spMkLst>
        </pc:spChg>
        <pc:spChg chg="del mod">
          <ac:chgData name="Finnbar Rooney" userId="447b37e7-8ea7-47f0-9df0-bb0e2316e3e0" providerId="ADAL" clId="{E445B955-66E1-45FF-9862-B33489E8BC8B}" dt="2022-03-03T19:05:45.720" v="664" actId="478"/>
          <ac:spMkLst>
            <pc:docMk/>
            <pc:sldMk cId="541853025" sldId="256"/>
            <ac:spMk id="86" creationId="{50583648-6850-4389-B401-1966EC211FBF}"/>
          </ac:spMkLst>
        </pc:spChg>
        <pc:spChg chg="mod">
          <ac:chgData name="Finnbar Rooney" userId="447b37e7-8ea7-47f0-9df0-bb0e2316e3e0" providerId="ADAL" clId="{E445B955-66E1-45FF-9862-B33489E8BC8B}" dt="2022-03-03T04:15:43.543" v="196" actId="6549"/>
          <ac:spMkLst>
            <pc:docMk/>
            <pc:sldMk cId="541853025" sldId="256"/>
            <ac:spMk id="91" creationId="{D21C8312-6014-4D11-8046-29C5938F9659}"/>
          </ac:spMkLst>
        </pc:spChg>
        <pc:spChg chg="add mod">
          <ac:chgData name="Finnbar Rooney" userId="447b37e7-8ea7-47f0-9df0-bb0e2316e3e0" providerId="ADAL" clId="{E445B955-66E1-45FF-9862-B33489E8BC8B}" dt="2022-03-27T18:17:42.408" v="1721" actId="1076"/>
          <ac:spMkLst>
            <pc:docMk/>
            <pc:sldMk cId="541853025" sldId="256"/>
            <ac:spMk id="103" creationId="{3A5E0E2F-6986-4271-A8F0-33B6D19E13E3}"/>
          </ac:spMkLst>
        </pc:spChg>
        <pc:grpChg chg="del">
          <ac:chgData name="Finnbar Rooney" userId="447b37e7-8ea7-47f0-9df0-bb0e2316e3e0" providerId="ADAL" clId="{E445B955-66E1-45FF-9862-B33489E8BC8B}" dt="2022-03-03T04:15:44.897" v="197" actId="478"/>
          <ac:grpSpMkLst>
            <pc:docMk/>
            <pc:sldMk cId="541853025" sldId="256"/>
            <ac:grpSpMk id="3" creationId="{054AF563-459A-0543-842A-0138E5FC697C}"/>
          </ac:grpSpMkLst>
        </pc:grpChg>
        <pc:grpChg chg="del">
          <ac:chgData name="Finnbar Rooney" userId="447b37e7-8ea7-47f0-9df0-bb0e2316e3e0" providerId="ADAL" clId="{E445B955-66E1-45FF-9862-B33489E8BC8B}" dt="2022-03-03T03:47:17.055" v="168" actId="478"/>
          <ac:grpSpMkLst>
            <pc:docMk/>
            <pc:sldMk cId="541853025" sldId="256"/>
            <ac:grpSpMk id="10" creationId="{76129CF6-595B-F843-864A-B42E243308B3}"/>
          </ac:grpSpMkLst>
        </pc:grpChg>
        <pc:grpChg chg="add mod">
          <ac:chgData name="Finnbar Rooney" userId="447b37e7-8ea7-47f0-9df0-bb0e2316e3e0" providerId="ADAL" clId="{E445B955-66E1-45FF-9862-B33489E8BC8B}" dt="2022-03-03T04:12:59.254" v="174" actId="164"/>
          <ac:grpSpMkLst>
            <pc:docMk/>
            <pc:sldMk cId="541853025" sldId="256"/>
            <ac:grpSpMk id="13" creationId="{62C6422D-65C9-4038-8C52-940317EEF901}"/>
          </ac:grpSpMkLst>
        </pc:grpChg>
        <pc:grpChg chg="add mod">
          <ac:chgData name="Finnbar Rooney" userId="447b37e7-8ea7-47f0-9df0-bb0e2316e3e0" providerId="ADAL" clId="{E445B955-66E1-45FF-9862-B33489E8BC8B}" dt="2022-03-03T18:53:01.824" v="592" actId="1076"/>
          <ac:grpSpMkLst>
            <pc:docMk/>
            <pc:sldMk cId="541853025" sldId="256"/>
            <ac:grpSpMk id="14" creationId="{BF265789-7F3C-4A18-AC3C-CC13683B267C}"/>
          </ac:grpSpMkLst>
        </pc:grpChg>
        <pc:grpChg chg="add mod ord">
          <ac:chgData name="Finnbar Rooney" userId="447b37e7-8ea7-47f0-9df0-bb0e2316e3e0" providerId="ADAL" clId="{E445B955-66E1-45FF-9862-B33489E8BC8B}" dt="2022-03-03T19:52:35.491" v="1569" actId="11530"/>
          <ac:grpSpMkLst>
            <pc:docMk/>
            <pc:sldMk cId="541853025" sldId="256"/>
            <ac:grpSpMk id="15" creationId="{87519818-EDE2-4B47-9777-74AB59F3C8D6}"/>
          </ac:grpSpMkLst>
        </pc:grpChg>
        <pc:grpChg chg="add del mod">
          <ac:chgData name="Finnbar Rooney" userId="447b37e7-8ea7-47f0-9df0-bb0e2316e3e0" providerId="ADAL" clId="{E445B955-66E1-45FF-9862-B33489E8BC8B}" dt="2022-03-03T19:03:04.519" v="622" actId="478"/>
          <ac:grpSpMkLst>
            <pc:docMk/>
            <pc:sldMk cId="541853025" sldId="256"/>
            <ac:grpSpMk id="19" creationId="{4CF74332-8EF9-4921-B294-740C408B5AAE}"/>
          </ac:grpSpMkLst>
        </pc:grpChg>
        <pc:grpChg chg="mod">
          <ac:chgData name="Finnbar Rooney" userId="447b37e7-8ea7-47f0-9df0-bb0e2316e3e0" providerId="ADAL" clId="{E445B955-66E1-45FF-9862-B33489E8BC8B}" dt="2022-03-03T04:13:17.366" v="177" actId="164"/>
          <ac:grpSpMkLst>
            <pc:docMk/>
            <pc:sldMk cId="541853025" sldId="256"/>
            <ac:grpSpMk id="26" creationId="{5CD26096-7EBF-45BD-B7A7-79D1E7CDAD09}"/>
          </ac:grpSpMkLst>
        </pc:grpChg>
        <pc:grpChg chg="add mod">
          <ac:chgData name="Finnbar Rooney" userId="447b37e7-8ea7-47f0-9df0-bb0e2316e3e0" providerId="ADAL" clId="{E445B955-66E1-45FF-9862-B33489E8BC8B}" dt="2022-03-03T19:06:19.849" v="676" actId="1076"/>
          <ac:grpSpMkLst>
            <pc:docMk/>
            <pc:sldMk cId="541853025" sldId="256"/>
            <ac:grpSpMk id="58" creationId="{7B0EB4BB-D08A-43C0-AFAA-13E09A3B642D}"/>
          </ac:grpSpMkLst>
        </pc:grpChg>
        <pc:grpChg chg="mod">
          <ac:chgData name="Finnbar Rooney" userId="447b37e7-8ea7-47f0-9df0-bb0e2316e3e0" providerId="ADAL" clId="{E445B955-66E1-45FF-9862-B33489E8BC8B}" dt="2022-03-03T19:02:55.050" v="618"/>
          <ac:grpSpMkLst>
            <pc:docMk/>
            <pc:sldMk cId="541853025" sldId="256"/>
            <ac:grpSpMk id="59" creationId="{84C3AD59-899E-4AC4-8358-EFB935D07B38}"/>
          </ac:grpSpMkLst>
        </pc:grpChg>
        <pc:grpChg chg="add del mod">
          <ac:chgData name="Finnbar Rooney" userId="447b37e7-8ea7-47f0-9df0-bb0e2316e3e0" providerId="ADAL" clId="{E445B955-66E1-45FF-9862-B33489E8BC8B}" dt="2022-03-03T19:03:15.869" v="629" actId="478"/>
          <ac:grpSpMkLst>
            <pc:docMk/>
            <pc:sldMk cId="541853025" sldId="256"/>
            <ac:grpSpMk id="80" creationId="{131A04E1-46F2-48A9-BF06-E9BBB93FB76E}"/>
          </ac:grpSpMkLst>
        </pc:grpChg>
        <pc:grpChg chg="del mod">
          <ac:chgData name="Finnbar Rooney" userId="447b37e7-8ea7-47f0-9df0-bb0e2316e3e0" providerId="ADAL" clId="{E445B955-66E1-45FF-9862-B33489E8BC8B}" dt="2022-03-03T19:03:11.368" v="626" actId="478"/>
          <ac:grpSpMkLst>
            <pc:docMk/>
            <pc:sldMk cId="541853025" sldId="256"/>
            <ac:grpSpMk id="81" creationId="{C9374360-2C8C-4308-B85A-0E631D759E13}"/>
          </ac:grpSpMkLst>
        </pc:grpChg>
        <pc:grpChg chg="del">
          <ac:chgData name="Finnbar Rooney" userId="447b37e7-8ea7-47f0-9df0-bb0e2316e3e0" providerId="ADAL" clId="{E445B955-66E1-45FF-9862-B33489E8BC8B}" dt="2022-03-03T04:15:42.503" v="195" actId="478"/>
          <ac:grpSpMkLst>
            <pc:docMk/>
            <pc:sldMk cId="541853025" sldId="256"/>
            <ac:grpSpMk id="87" creationId="{8EC4D1D6-3E6A-4A1A-9C14-984022F6EDFE}"/>
          </ac:grpSpMkLst>
        </pc:grpChg>
        <pc:grpChg chg="del">
          <ac:chgData name="Finnbar Rooney" userId="447b37e7-8ea7-47f0-9df0-bb0e2316e3e0" providerId="ADAL" clId="{E445B955-66E1-45FF-9862-B33489E8BC8B}" dt="2022-03-03T04:15:38.494" v="193" actId="478"/>
          <ac:grpSpMkLst>
            <pc:docMk/>
            <pc:sldMk cId="541853025" sldId="256"/>
            <ac:grpSpMk id="88" creationId="{640A6EBC-70F1-4DB7-A1BD-7A163A81177F}"/>
          </ac:grpSpMkLst>
        </pc:grpChg>
        <pc:grpChg chg="add del mod">
          <ac:chgData name="Finnbar Rooney" userId="447b37e7-8ea7-47f0-9df0-bb0e2316e3e0" providerId="ADAL" clId="{E445B955-66E1-45FF-9862-B33489E8BC8B}" dt="2022-03-03T19:52:15.765" v="1568" actId="14100"/>
          <ac:grpSpMkLst>
            <pc:docMk/>
            <pc:sldMk cId="541853025" sldId="256"/>
            <ac:grpSpMk id="89" creationId="{D05CDFAE-A485-4211-9C1D-79A84474F7AF}"/>
          </ac:grpSpMkLst>
        </pc:grpChg>
        <pc:grpChg chg="mod">
          <ac:chgData name="Finnbar Rooney" userId="447b37e7-8ea7-47f0-9df0-bb0e2316e3e0" providerId="ADAL" clId="{E445B955-66E1-45FF-9862-B33489E8BC8B}" dt="2022-03-03T19:51:41.617" v="1559" actId="14100"/>
          <ac:grpSpMkLst>
            <pc:docMk/>
            <pc:sldMk cId="541853025" sldId="256"/>
            <ac:grpSpMk id="90" creationId="{12F65C95-F927-433A-9468-D3527A8592AB}"/>
          </ac:grpSpMkLst>
        </pc:grpChg>
        <pc:picChg chg="mod">
          <ac:chgData name="Finnbar Rooney" userId="447b37e7-8ea7-47f0-9df0-bb0e2316e3e0" providerId="ADAL" clId="{E445B955-66E1-45FF-9862-B33489E8BC8B}" dt="2022-03-03T02:37:18.617" v="4" actId="1076"/>
          <ac:picMkLst>
            <pc:docMk/>
            <pc:sldMk cId="541853025" sldId="256"/>
            <ac:picMk id="2" creationId="{C101B999-227E-4211-8F95-74E4485F572A}"/>
          </ac:picMkLst>
        </pc:picChg>
        <pc:picChg chg="add mod modCrop">
          <ac:chgData name="Finnbar Rooney" userId="447b37e7-8ea7-47f0-9df0-bb0e2316e3e0" providerId="ADAL" clId="{E445B955-66E1-45FF-9862-B33489E8BC8B}" dt="2022-03-03T19:52:04.405" v="1566" actId="1076"/>
          <ac:picMkLst>
            <pc:docMk/>
            <pc:sldMk cId="541853025" sldId="256"/>
            <ac:picMk id="4" creationId="{8BC70063-6FB8-4885-B1D6-B6BB0C738CB7}"/>
          </ac:picMkLst>
        </pc:picChg>
        <pc:picChg chg="mod">
          <ac:chgData name="Finnbar Rooney" userId="447b37e7-8ea7-47f0-9df0-bb0e2316e3e0" providerId="ADAL" clId="{E445B955-66E1-45FF-9862-B33489E8BC8B}" dt="2022-03-03T19:52:35.491" v="1569" actId="11530"/>
          <ac:picMkLst>
            <pc:docMk/>
            <pc:sldMk cId="541853025" sldId="256"/>
            <ac:picMk id="41" creationId="{C328527B-BF13-4E04-9A12-BF12B282CCDD}"/>
          </ac:picMkLst>
        </pc:picChg>
        <pc:picChg chg="mod">
          <ac:chgData name="Finnbar Rooney" userId="447b37e7-8ea7-47f0-9df0-bb0e2316e3e0" providerId="ADAL" clId="{E445B955-66E1-45FF-9862-B33489E8BC8B}" dt="2022-03-03T18:53:07.629" v="593" actId="1076"/>
          <ac:picMkLst>
            <pc:docMk/>
            <pc:sldMk cId="541853025" sldId="256"/>
            <ac:picMk id="48" creationId="{B6502269-BCCE-430A-B221-C63E3D045B86}"/>
          </ac:picMkLst>
        </pc:picChg>
        <pc:picChg chg="del">
          <ac:chgData name="Finnbar Rooney" userId="447b37e7-8ea7-47f0-9df0-bb0e2316e3e0" providerId="ADAL" clId="{E445B955-66E1-45FF-9862-B33489E8BC8B}" dt="2022-03-03T04:15:41.359" v="194" actId="478"/>
          <ac:picMkLst>
            <pc:docMk/>
            <pc:sldMk cId="541853025" sldId="256"/>
            <ac:picMk id="54" creationId="{95C753F0-6E0D-4599-8989-BB93A460DBF4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1" creationId="{31151DB0-8BBD-483B-A0CD-56D8D1F109C7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2" creationId="{3DC2A61E-4753-4E33-84C2-06326957B793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3" creationId="{640E221E-4E55-4565-988F-D9B8EFC7E41B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4" creationId="{5CCC26BC-A5C0-4807-9071-5B8AF2BD9C34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5" creationId="{865842C1-3729-49C4-9247-EE90E13209DD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6" creationId="{7C63E14B-0980-4842-99E4-B4BB7F914913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7" creationId="{638334F2-0EB0-4B02-ACAC-FCC29E2EA6DE}"/>
          </ac:picMkLst>
        </pc:picChg>
        <pc:picChg chg="mod">
          <ac:chgData name="Finnbar Rooney" userId="447b37e7-8ea7-47f0-9df0-bb0e2316e3e0" providerId="ADAL" clId="{E445B955-66E1-45FF-9862-B33489E8BC8B}" dt="2022-03-03T19:02:55.050" v="618"/>
          <ac:picMkLst>
            <pc:docMk/>
            <pc:sldMk cId="541853025" sldId="256"/>
            <ac:picMk id="68" creationId="{79C4F99C-CF1D-451A-AD81-AD35013AC84A}"/>
          </ac:picMkLst>
        </pc:picChg>
        <pc:picChg chg="add mod">
          <ac:chgData name="Finnbar Rooney" userId="447b37e7-8ea7-47f0-9df0-bb0e2316e3e0" providerId="ADAL" clId="{E445B955-66E1-45FF-9862-B33489E8BC8B}" dt="2022-03-27T21:46:28.370" v="1830" actId="1076"/>
          <ac:picMkLst>
            <pc:docMk/>
            <pc:sldMk cId="541853025" sldId="256"/>
            <ac:picMk id="73" creationId="{5103EA19-186F-4ABB-BAE6-A48BB51BA141}"/>
          </ac:picMkLst>
        </pc:picChg>
        <pc:picChg chg="del mod">
          <ac:chgData name="Finnbar Rooney" userId="447b37e7-8ea7-47f0-9df0-bb0e2316e3e0" providerId="ADAL" clId="{E445B955-66E1-45FF-9862-B33489E8BC8B}" dt="2022-03-03T19:03:09.734" v="625" actId="478"/>
          <ac:picMkLst>
            <pc:docMk/>
            <pc:sldMk cId="541853025" sldId="256"/>
            <ac:picMk id="93" creationId="{9ACF47C2-9024-4933-B39B-DE8EDA8776F3}"/>
          </ac:picMkLst>
        </pc:picChg>
        <pc:picChg chg="del mod">
          <ac:chgData name="Finnbar Rooney" userId="447b37e7-8ea7-47f0-9df0-bb0e2316e3e0" providerId="ADAL" clId="{E445B955-66E1-45FF-9862-B33489E8BC8B}" dt="2022-03-03T19:03:06.558" v="623" actId="478"/>
          <ac:picMkLst>
            <pc:docMk/>
            <pc:sldMk cId="541853025" sldId="256"/>
            <ac:picMk id="96" creationId="{7F87A584-1495-4163-8FA9-5DDA16AB136D}"/>
          </ac:picMkLst>
        </pc:picChg>
        <pc:picChg chg="del mod">
          <ac:chgData name="Finnbar Rooney" userId="447b37e7-8ea7-47f0-9df0-bb0e2316e3e0" providerId="ADAL" clId="{E445B955-66E1-45FF-9862-B33489E8BC8B}" dt="2022-03-03T19:03:13.014" v="627" actId="478"/>
          <ac:picMkLst>
            <pc:docMk/>
            <pc:sldMk cId="541853025" sldId="256"/>
            <ac:picMk id="97" creationId="{E5944B84-B960-4FF0-90AC-3184EEF50788}"/>
          </ac:picMkLst>
        </pc:picChg>
        <pc:picChg chg="del mod">
          <ac:chgData name="Finnbar Rooney" userId="447b37e7-8ea7-47f0-9df0-bb0e2316e3e0" providerId="ADAL" clId="{E445B955-66E1-45FF-9862-B33489E8BC8B}" dt="2022-03-03T19:03:14.356" v="628" actId="478"/>
          <ac:picMkLst>
            <pc:docMk/>
            <pc:sldMk cId="541853025" sldId="256"/>
            <ac:picMk id="98" creationId="{F9F1E643-C284-47A4-A254-7AA349E7AA57}"/>
          </ac:picMkLst>
        </pc:picChg>
        <pc:picChg chg="del mod">
          <ac:chgData name="Finnbar Rooney" userId="447b37e7-8ea7-47f0-9df0-bb0e2316e3e0" providerId="ADAL" clId="{E445B955-66E1-45FF-9862-B33489E8BC8B}" dt="2022-03-03T19:03:02.242" v="620" actId="478"/>
          <ac:picMkLst>
            <pc:docMk/>
            <pc:sldMk cId="541853025" sldId="256"/>
            <ac:picMk id="99" creationId="{11F585C0-E4F3-4E0C-8878-0C52BE3B02E9}"/>
          </ac:picMkLst>
        </pc:picChg>
        <pc:picChg chg="del mod">
          <ac:chgData name="Finnbar Rooney" userId="447b37e7-8ea7-47f0-9df0-bb0e2316e3e0" providerId="ADAL" clId="{E445B955-66E1-45FF-9862-B33489E8BC8B}" dt="2022-03-03T19:03:11.368" v="626" actId="478"/>
          <ac:picMkLst>
            <pc:docMk/>
            <pc:sldMk cId="541853025" sldId="256"/>
            <ac:picMk id="100" creationId="{E197A295-EB09-4C4E-A95D-B80C81DA2CCE}"/>
          </ac:picMkLst>
        </pc:picChg>
        <pc:picChg chg="del mod">
          <ac:chgData name="Finnbar Rooney" userId="447b37e7-8ea7-47f0-9df0-bb0e2316e3e0" providerId="ADAL" clId="{E445B955-66E1-45FF-9862-B33489E8BC8B}" dt="2022-03-03T19:03:07.929" v="624" actId="478"/>
          <ac:picMkLst>
            <pc:docMk/>
            <pc:sldMk cId="541853025" sldId="256"/>
            <ac:picMk id="101" creationId="{352325D8-EC82-4355-8F98-B581AC5237FA}"/>
          </ac:picMkLst>
        </pc:picChg>
        <pc:picChg chg="del mod">
          <ac:chgData name="Finnbar Rooney" userId="447b37e7-8ea7-47f0-9df0-bb0e2316e3e0" providerId="ADAL" clId="{E445B955-66E1-45FF-9862-B33489E8BC8B}" dt="2022-03-03T19:03:15.869" v="629" actId="478"/>
          <ac:picMkLst>
            <pc:docMk/>
            <pc:sldMk cId="541853025" sldId="256"/>
            <ac:picMk id="102" creationId="{C45F288D-5D10-4412-81AB-DCBFEC2A8EFC}"/>
          </ac:picMkLst>
        </pc:picChg>
        <pc:picChg chg="add mod">
          <ac:chgData name="Finnbar Rooney" userId="447b37e7-8ea7-47f0-9df0-bb0e2316e3e0" providerId="ADAL" clId="{E445B955-66E1-45FF-9862-B33489E8BC8B}" dt="2022-03-27T18:17:42.408" v="1721" actId="1076"/>
          <ac:picMkLst>
            <pc:docMk/>
            <pc:sldMk cId="541853025" sldId="256"/>
            <ac:picMk id="104" creationId="{9708C5AF-0F90-4079-845A-3448B7626601}"/>
          </ac:picMkLst>
        </pc:picChg>
      </pc:sldChg>
    </pc:docChg>
  </pc:docChgLst>
  <pc:docChgLst>
    <pc:chgData name="Finnbar Rooney" userId="447b37e7-8ea7-47f0-9df0-bb0e2316e3e0" providerId="ADAL" clId="{0B47D65F-80A9-481A-93D1-CDCB5859FFAD}"/>
    <pc:docChg chg="undo custSel modSld">
      <pc:chgData name="Finnbar Rooney" userId="447b37e7-8ea7-47f0-9df0-bb0e2316e3e0" providerId="ADAL" clId="{0B47D65F-80A9-481A-93D1-CDCB5859FFAD}" dt="2022-03-03T21:17:53.809" v="16" actId="1076"/>
      <pc:docMkLst>
        <pc:docMk/>
      </pc:docMkLst>
      <pc:sldChg chg="modSp mod">
        <pc:chgData name="Finnbar Rooney" userId="447b37e7-8ea7-47f0-9df0-bb0e2316e3e0" providerId="ADAL" clId="{0B47D65F-80A9-481A-93D1-CDCB5859FFAD}" dt="2022-03-03T21:17:53.809" v="16" actId="1076"/>
        <pc:sldMkLst>
          <pc:docMk/>
          <pc:sldMk cId="541853025" sldId="256"/>
        </pc:sldMkLst>
        <pc:spChg chg="mod">
          <ac:chgData name="Finnbar Rooney" userId="447b37e7-8ea7-47f0-9df0-bb0e2316e3e0" providerId="ADAL" clId="{0B47D65F-80A9-481A-93D1-CDCB5859FFAD}" dt="2022-03-03T20:54:31.115" v="5" actId="208"/>
          <ac:spMkLst>
            <pc:docMk/>
            <pc:sldMk cId="541853025" sldId="256"/>
            <ac:spMk id="8" creationId="{0DBABD80-7F09-4089-A2EF-82C722AE2F03}"/>
          </ac:spMkLst>
        </pc:spChg>
        <pc:spChg chg="mod">
          <ac:chgData name="Finnbar Rooney" userId="447b37e7-8ea7-47f0-9df0-bb0e2316e3e0" providerId="ADAL" clId="{0B47D65F-80A9-481A-93D1-CDCB5859FFAD}" dt="2022-03-03T21:16:37.564" v="9" actId="2085"/>
          <ac:spMkLst>
            <pc:docMk/>
            <pc:sldMk cId="541853025" sldId="256"/>
            <ac:spMk id="16" creationId="{09A2A9F2-067E-4A00-9EAE-340DC5089DB7}"/>
          </ac:spMkLst>
        </pc:spChg>
        <pc:spChg chg="mod">
          <ac:chgData name="Finnbar Rooney" userId="447b37e7-8ea7-47f0-9df0-bb0e2316e3e0" providerId="ADAL" clId="{0B47D65F-80A9-481A-93D1-CDCB5859FFAD}" dt="2022-03-03T20:54:01.594" v="3" actId="208"/>
          <ac:spMkLst>
            <pc:docMk/>
            <pc:sldMk cId="541853025" sldId="256"/>
            <ac:spMk id="17" creationId="{D9D6EFE6-0A7A-40BC-A03F-5F89482A2574}"/>
          </ac:spMkLst>
        </pc:spChg>
        <pc:spChg chg="mod">
          <ac:chgData name="Finnbar Rooney" userId="447b37e7-8ea7-47f0-9df0-bb0e2316e3e0" providerId="ADAL" clId="{0B47D65F-80A9-481A-93D1-CDCB5859FFAD}" dt="2022-03-03T20:47:54.762" v="1" actId="1076"/>
          <ac:spMkLst>
            <pc:docMk/>
            <pc:sldMk cId="541853025" sldId="256"/>
            <ac:spMk id="36" creationId="{4ABA1C05-9305-4A60-AB67-9468BA671192}"/>
          </ac:spMkLst>
        </pc:spChg>
        <pc:spChg chg="mod">
          <ac:chgData name="Finnbar Rooney" userId="447b37e7-8ea7-47f0-9df0-bb0e2316e3e0" providerId="ADAL" clId="{0B47D65F-80A9-481A-93D1-CDCB5859FFAD}" dt="2022-03-03T21:17:42.746" v="14" actId="255"/>
          <ac:spMkLst>
            <pc:docMk/>
            <pc:sldMk cId="541853025" sldId="256"/>
            <ac:spMk id="72" creationId="{B05EE407-B3CD-40EA-A18D-BB52758300FA}"/>
          </ac:spMkLst>
        </pc:spChg>
        <pc:spChg chg="mod">
          <ac:chgData name="Finnbar Rooney" userId="447b37e7-8ea7-47f0-9df0-bb0e2316e3e0" providerId="ADAL" clId="{0B47D65F-80A9-481A-93D1-CDCB5859FFAD}" dt="2022-03-03T21:17:00.231" v="12" actId="20577"/>
          <ac:spMkLst>
            <pc:docMk/>
            <pc:sldMk cId="541853025" sldId="256"/>
            <ac:spMk id="77" creationId="{AA56AE89-1F68-43E5-9510-7720514E2C54}"/>
          </ac:spMkLst>
        </pc:spChg>
        <pc:spChg chg="mod">
          <ac:chgData name="Finnbar Rooney" userId="447b37e7-8ea7-47f0-9df0-bb0e2316e3e0" providerId="ADAL" clId="{0B47D65F-80A9-481A-93D1-CDCB5859FFAD}" dt="2022-03-03T21:15:49.249" v="6" actId="2085"/>
          <ac:spMkLst>
            <pc:docMk/>
            <pc:sldMk cId="541853025" sldId="256"/>
            <ac:spMk id="103" creationId="{3A5E0E2F-6986-4271-A8F0-33B6D19E13E3}"/>
          </ac:spMkLst>
        </pc:spChg>
        <pc:grpChg chg="mod">
          <ac:chgData name="Finnbar Rooney" userId="447b37e7-8ea7-47f0-9df0-bb0e2316e3e0" providerId="ADAL" clId="{0B47D65F-80A9-481A-93D1-CDCB5859FFAD}" dt="2022-03-03T21:17:53.809" v="16" actId="1076"/>
          <ac:grpSpMkLst>
            <pc:docMk/>
            <pc:sldMk cId="541853025" sldId="256"/>
            <ac:grpSpMk id="19" creationId="{4CF74332-8EF9-4921-B294-740C408B5AAE}"/>
          </ac:grpSpMkLst>
        </pc:grpChg>
        <pc:picChg chg="mod">
          <ac:chgData name="Finnbar Rooney" userId="447b37e7-8ea7-47f0-9df0-bb0e2316e3e0" providerId="ADAL" clId="{0B47D65F-80A9-481A-93D1-CDCB5859FFAD}" dt="2022-03-03T20:54:01.594" v="3" actId="208"/>
          <ac:picMkLst>
            <pc:docMk/>
            <pc:sldMk cId="541853025" sldId="256"/>
            <ac:picMk id="73" creationId="{5103EA19-186F-4ABB-BAE6-A48BB51BA141}"/>
          </ac:picMkLst>
        </pc:picChg>
        <pc:picChg chg="mod">
          <ac:chgData name="Finnbar Rooney" userId="447b37e7-8ea7-47f0-9df0-bb0e2316e3e0" providerId="ADAL" clId="{0B47D65F-80A9-481A-93D1-CDCB5859FFAD}" dt="2022-03-03T20:54:01.594" v="3" actId="208"/>
          <ac:picMkLst>
            <pc:docMk/>
            <pc:sldMk cId="541853025" sldId="256"/>
            <ac:picMk id="104" creationId="{9708C5AF-0F90-4079-845A-3448B7626601}"/>
          </ac:picMkLst>
        </pc:picChg>
      </pc:sldChg>
    </pc:docChg>
  </pc:docChgLst>
  <pc:docChgLst>
    <pc:chgData name="Bianca Grace Marius" userId="S::bgm18@my.fsu.edu::cca7634f-b914-4ef5-83f3-c49ac8998247" providerId="AD" clId="Web-{14898D56-887A-4D0D-8207-DB092DC5A999}"/>
    <pc:docChg chg="addSld delSld modSld">
      <pc:chgData name="Bianca Grace Marius" userId="S::bgm18@my.fsu.edu::cca7634f-b914-4ef5-83f3-c49ac8998247" providerId="AD" clId="Web-{14898D56-887A-4D0D-8207-DB092DC5A999}" dt="2022-03-03T20:36:35.407" v="438"/>
      <pc:docMkLst>
        <pc:docMk/>
      </pc:docMkLst>
      <pc:sldChg chg="addSp delSp modSp">
        <pc:chgData name="Bianca Grace Marius" userId="S::bgm18@my.fsu.edu::cca7634f-b914-4ef5-83f3-c49ac8998247" providerId="AD" clId="Web-{14898D56-887A-4D0D-8207-DB092DC5A999}" dt="2022-03-03T20:03:51.207" v="306" actId="20577"/>
        <pc:sldMkLst>
          <pc:docMk/>
          <pc:sldMk cId="541853025" sldId="256"/>
        </pc:sldMkLst>
        <pc:spChg chg="add mod">
          <ac:chgData name="Bianca Grace Marius" userId="S::bgm18@my.fsu.edu::cca7634f-b914-4ef5-83f3-c49ac8998247" providerId="AD" clId="Web-{14898D56-887A-4D0D-8207-DB092DC5A999}" dt="2022-03-03T20:00:46.592" v="66" actId="1076"/>
          <ac:spMkLst>
            <pc:docMk/>
            <pc:sldMk cId="541853025" sldId="256"/>
            <ac:spMk id="20" creationId="{F11610F3-C733-4499-BF26-F5105E7D6497}"/>
          </ac:spMkLst>
        </pc:spChg>
        <pc:spChg chg="mod">
          <ac:chgData name="Bianca Grace Marius" userId="S::bgm18@my.fsu.edu::cca7634f-b914-4ef5-83f3-c49ac8998247" providerId="AD" clId="Web-{14898D56-887A-4D0D-8207-DB092DC5A999}" dt="2022-03-03T19:59:41.762" v="56" actId="1076"/>
          <ac:spMkLst>
            <pc:docMk/>
            <pc:sldMk cId="541853025" sldId="256"/>
            <ac:spMk id="42" creationId="{E172D0AC-3F7E-4726-9231-0C812A6B16A6}"/>
          </ac:spMkLst>
        </pc:spChg>
        <pc:spChg chg="add del mod">
          <ac:chgData name="Bianca Grace Marius" userId="S::bgm18@my.fsu.edu::cca7634f-b914-4ef5-83f3-c49ac8998247" providerId="AD" clId="Web-{14898D56-887A-4D0D-8207-DB092DC5A999}" dt="2022-03-03T19:48:20.602" v="13"/>
          <ac:spMkLst>
            <pc:docMk/>
            <pc:sldMk cId="541853025" sldId="256"/>
            <ac:spMk id="69" creationId="{A27C8EC9-B9BA-46BB-8D92-AE3A337ECA60}"/>
          </ac:spMkLst>
        </pc:spChg>
        <pc:spChg chg="add del mod">
          <ac:chgData name="Bianca Grace Marius" userId="S::bgm18@my.fsu.edu::cca7634f-b914-4ef5-83f3-c49ac8998247" providerId="AD" clId="Web-{14898D56-887A-4D0D-8207-DB092DC5A999}" dt="2022-03-03T19:48:24.117" v="14"/>
          <ac:spMkLst>
            <pc:docMk/>
            <pc:sldMk cId="541853025" sldId="256"/>
            <ac:spMk id="70" creationId="{2666EB88-02C5-445F-B336-61C9BA2AE61D}"/>
          </ac:spMkLst>
        </pc:spChg>
        <pc:spChg chg="mod">
          <ac:chgData name="Bianca Grace Marius" userId="S::bgm18@my.fsu.edu::cca7634f-b914-4ef5-83f3-c49ac8998247" providerId="AD" clId="Web-{14898D56-887A-4D0D-8207-DB092DC5A999}" dt="2022-03-03T20:03:51.207" v="306" actId="20577"/>
          <ac:spMkLst>
            <pc:docMk/>
            <pc:sldMk cId="541853025" sldId="256"/>
            <ac:spMk id="84" creationId="{0424955D-83C8-4C31-B5FA-70A9E9673439}"/>
          </ac:spMkLst>
        </pc:spChg>
        <pc:grpChg chg="mod">
          <ac:chgData name="Bianca Grace Marius" userId="S::bgm18@my.fsu.edu::cca7634f-b914-4ef5-83f3-c49ac8998247" providerId="AD" clId="Web-{14898D56-887A-4D0D-8207-DB092DC5A999}" dt="2022-03-03T19:49:31.682" v="16" actId="14100"/>
          <ac:grpSpMkLst>
            <pc:docMk/>
            <pc:sldMk cId="541853025" sldId="256"/>
            <ac:grpSpMk id="14" creationId="{BF265789-7F3C-4A18-AC3C-CC13683B267C}"/>
          </ac:grpSpMkLst>
        </pc:grpChg>
        <pc:picChg chg="mod">
          <ac:chgData name="Bianca Grace Marius" userId="S::bgm18@my.fsu.edu::cca7634f-b914-4ef5-83f3-c49ac8998247" providerId="AD" clId="Web-{14898D56-887A-4D0D-8207-DB092DC5A999}" dt="2022-03-03T19:49:37.073" v="17" actId="1076"/>
          <ac:picMkLst>
            <pc:docMk/>
            <pc:sldMk cId="541853025" sldId="256"/>
            <ac:picMk id="48" creationId="{B6502269-BCCE-430A-B221-C63E3D045B86}"/>
          </ac:picMkLst>
        </pc:picChg>
        <pc:picChg chg="add del mod">
          <ac:chgData name="Bianca Grace Marius" userId="S::bgm18@my.fsu.edu::cca7634f-b914-4ef5-83f3-c49ac8998247" providerId="AD" clId="Web-{14898D56-887A-4D0D-8207-DB092DC5A999}" dt="2022-03-03T19:58:13.150" v="39"/>
          <ac:picMkLst>
            <pc:docMk/>
            <pc:sldMk cId="541853025" sldId="256"/>
            <ac:picMk id="74" creationId="{680634E7-9B03-4990-AE1B-B464473BB63B}"/>
          </ac:picMkLst>
        </pc:picChg>
        <pc:picChg chg="add mod">
          <ac:chgData name="Bianca Grace Marius" userId="S::bgm18@my.fsu.edu::cca7634f-b914-4ef5-83f3-c49ac8998247" providerId="AD" clId="Web-{14898D56-887A-4D0D-8207-DB092DC5A999}" dt="2022-03-03T20:00:41.311" v="65" actId="1076"/>
          <ac:picMkLst>
            <pc:docMk/>
            <pc:sldMk cId="541853025" sldId="256"/>
            <ac:picMk id="75" creationId="{2462781D-80A3-432A-BD39-DB49C324F9D1}"/>
          </ac:picMkLst>
        </pc:picChg>
      </pc:sldChg>
      <pc:sldChg chg="addSp delSp modSp add del replId">
        <pc:chgData name="Bianca Grace Marius" userId="S::bgm18@my.fsu.edu::cca7634f-b914-4ef5-83f3-c49ac8998247" providerId="AD" clId="Web-{14898D56-887A-4D0D-8207-DB092DC5A999}" dt="2022-03-03T20:36:35.407" v="438"/>
        <pc:sldMkLst>
          <pc:docMk/>
          <pc:sldMk cId="3459658311" sldId="257"/>
        </pc:sldMkLst>
        <pc:spChg chg="mod">
          <ac:chgData name="Bianca Grace Marius" userId="S::bgm18@my.fsu.edu::cca7634f-b914-4ef5-83f3-c49ac8998247" providerId="AD" clId="Web-{14898D56-887A-4D0D-8207-DB092DC5A999}" dt="2022-03-03T20:18:09.935" v="415" actId="14100"/>
          <ac:spMkLst>
            <pc:docMk/>
            <pc:sldMk cId="3459658311" sldId="257"/>
            <ac:spMk id="8" creationId="{0DBABD80-7F09-4089-A2EF-82C722AE2F03}"/>
          </ac:spMkLst>
        </pc:spChg>
        <pc:spChg chg="add mod">
          <ac:chgData name="Bianca Grace Marius" userId="S::bgm18@my.fsu.edu::cca7634f-b914-4ef5-83f3-c49ac8998247" providerId="AD" clId="Web-{14898D56-887A-4D0D-8207-DB092DC5A999}" dt="2022-03-03T20:11:09.438" v="342" actId="1076"/>
          <ac:spMkLst>
            <pc:docMk/>
            <pc:sldMk cId="3459658311" sldId="257"/>
            <ac:spMk id="10" creationId="{8F5710D5-AB54-42A9-BB3B-24E72DB7C25B}"/>
          </ac:spMkLst>
        </pc:spChg>
        <pc:spChg chg="add mod">
          <ac:chgData name="Bianca Grace Marius" userId="S::bgm18@my.fsu.edu::cca7634f-b914-4ef5-83f3-c49ac8998247" providerId="AD" clId="Web-{14898D56-887A-4D0D-8207-DB092DC5A999}" dt="2022-03-03T20:12:52.191" v="365" actId="14100"/>
          <ac:spMkLst>
            <pc:docMk/>
            <pc:sldMk cId="3459658311" sldId="257"/>
            <ac:spMk id="13" creationId="{A3CBEC54-7738-478F-A29D-BD5EC194F567}"/>
          </ac:spMkLst>
        </pc:spChg>
        <pc:spChg chg="mod">
          <ac:chgData name="Bianca Grace Marius" userId="S::bgm18@my.fsu.edu::cca7634f-b914-4ef5-83f3-c49ac8998247" providerId="AD" clId="Web-{14898D56-887A-4D0D-8207-DB092DC5A999}" dt="2022-03-03T20:19:44.813" v="433" actId="20577"/>
          <ac:spMkLst>
            <pc:docMk/>
            <pc:sldMk cId="3459658311" sldId="257"/>
            <ac:spMk id="16" creationId="{09A2A9F2-067E-4A00-9EAE-340DC5089DB7}"/>
          </ac:spMkLst>
        </pc:spChg>
        <pc:spChg chg="mod">
          <ac:chgData name="Bianca Grace Marius" userId="S::bgm18@my.fsu.edu::cca7634f-b914-4ef5-83f3-c49ac8998247" providerId="AD" clId="Web-{14898D56-887A-4D0D-8207-DB092DC5A999}" dt="2022-03-03T20:17:28.199" v="409" actId="14100"/>
          <ac:spMkLst>
            <pc:docMk/>
            <pc:sldMk cId="3459658311" sldId="257"/>
            <ac:spMk id="17" creationId="{D9D6EFE6-0A7A-40BC-A03F-5F89482A2574}"/>
          </ac:spMkLst>
        </pc:spChg>
        <pc:spChg chg="mod">
          <ac:chgData name="Bianca Grace Marius" userId="S::bgm18@my.fsu.edu::cca7634f-b914-4ef5-83f3-c49ac8998247" providerId="AD" clId="Web-{14898D56-887A-4D0D-8207-DB092DC5A999}" dt="2022-03-03T20:12:02.721" v="351" actId="1076"/>
          <ac:spMkLst>
            <pc:docMk/>
            <pc:sldMk cId="3459658311" sldId="257"/>
            <ac:spMk id="20" creationId="{F11610F3-C733-4499-BF26-F5105E7D6497}"/>
          </ac:spMkLst>
        </pc:spChg>
        <pc:spChg chg="add del">
          <ac:chgData name="Bianca Grace Marius" userId="S::bgm18@my.fsu.edu::cca7634f-b914-4ef5-83f3-c49ac8998247" providerId="AD" clId="Web-{14898D56-887A-4D0D-8207-DB092DC5A999}" dt="2022-03-03T20:13:36.240" v="371"/>
          <ac:spMkLst>
            <pc:docMk/>
            <pc:sldMk cId="3459658311" sldId="257"/>
            <ac:spMk id="24" creationId="{E3204BBF-06E5-4A6F-A2F3-0F753EB7A1A0}"/>
          </ac:spMkLst>
        </pc:spChg>
        <pc:spChg chg="add mod">
          <ac:chgData name="Bianca Grace Marius" userId="S::bgm18@my.fsu.edu::cca7634f-b914-4ef5-83f3-c49ac8998247" providerId="AD" clId="Web-{14898D56-887A-4D0D-8207-DB092DC5A999}" dt="2022-03-03T20:14:43.023" v="385" actId="1076"/>
          <ac:spMkLst>
            <pc:docMk/>
            <pc:sldMk cId="3459658311" sldId="257"/>
            <ac:spMk id="28" creationId="{27A3AC1B-4222-4957-BF2F-81930C08138C}"/>
          </ac:spMkLst>
        </pc:spChg>
        <pc:spChg chg="del">
          <ac:chgData name="Bianca Grace Marius" userId="S::bgm18@my.fsu.edu::cca7634f-b914-4ef5-83f3-c49ac8998247" providerId="AD" clId="Web-{14898D56-887A-4D0D-8207-DB092DC5A999}" dt="2022-03-03T20:18:27.357" v="417"/>
          <ac:spMkLst>
            <pc:docMk/>
            <pc:sldMk cId="3459658311" sldId="257"/>
            <ac:spMk id="72" creationId="{B05EE407-B3CD-40EA-A18D-BB52758300FA}"/>
          </ac:spMkLst>
        </pc:spChg>
        <pc:spChg chg="del">
          <ac:chgData name="Bianca Grace Marius" userId="S::bgm18@my.fsu.edu::cca7634f-b914-4ef5-83f3-c49ac8998247" providerId="AD" clId="Web-{14898D56-887A-4D0D-8207-DB092DC5A999}" dt="2022-03-03T20:18:46.045" v="419"/>
          <ac:spMkLst>
            <pc:docMk/>
            <pc:sldMk cId="3459658311" sldId="257"/>
            <ac:spMk id="77" creationId="{AA56AE89-1F68-43E5-9510-7720514E2C54}"/>
          </ac:spMkLst>
        </pc:spChg>
        <pc:spChg chg="mod">
          <ac:chgData name="Bianca Grace Marius" userId="S::bgm18@my.fsu.edu::cca7634f-b914-4ef5-83f3-c49ac8998247" providerId="AD" clId="Web-{14898D56-887A-4D0D-8207-DB092DC5A999}" dt="2022-03-03T20:09:47.436" v="324" actId="20577"/>
          <ac:spMkLst>
            <pc:docMk/>
            <pc:sldMk cId="3459658311" sldId="257"/>
            <ac:spMk id="82" creationId="{29BFC76C-D3E6-4FDD-8944-8EF1884C1210}"/>
          </ac:spMkLst>
        </pc:spChg>
        <pc:spChg chg="mod">
          <ac:chgData name="Bianca Grace Marius" userId="S::bgm18@my.fsu.edu::cca7634f-b914-4ef5-83f3-c49ac8998247" providerId="AD" clId="Web-{14898D56-887A-4D0D-8207-DB092DC5A999}" dt="2022-03-03T20:11:53.705" v="349" actId="1076"/>
          <ac:spMkLst>
            <pc:docMk/>
            <pc:sldMk cId="3459658311" sldId="257"/>
            <ac:spMk id="84" creationId="{0424955D-83C8-4C31-B5FA-70A9E9673439}"/>
          </ac:spMkLst>
        </pc:spChg>
        <pc:spChg chg="del">
          <ac:chgData name="Bianca Grace Marius" userId="S::bgm18@my.fsu.edu::cca7634f-b914-4ef5-83f3-c49ac8998247" providerId="AD" clId="Web-{14898D56-887A-4D0D-8207-DB092DC5A999}" dt="2022-03-03T20:18:22.451" v="416"/>
          <ac:spMkLst>
            <pc:docMk/>
            <pc:sldMk cId="3459658311" sldId="257"/>
            <ac:spMk id="103" creationId="{3A5E0E2F-6986-4271-A8F0-33B6D19E13E3}"/>
          </ac:spMkLst>
        </pc:spChg>
        <pc:grpChg chg="mod">
          <ac:chgData name="Bianca Grace Marius" userId="S::bgm18@my.fsu.edu::cca7634f-b914-4ef5-83f3-c49ac8998247" providerId="AD" clId="Web-{14898D56-887A-4D0D-8207-DB092DC5A999}" dt="2022-03-03T20:09:52.139" v="325" actId="1076"/>
          <ac:grpSpMkLst>
            <pc:docMk/>
            <pc:sldMk cId="3459658311" sldId="257"/>
            <ac:grpSpMk id="15" creationId="{87519818-EDE2-4B47-9777-74AB59F3C8D6}"/>
          </ac:grpSpMkLst>
        </pc:grpChg>
        <pc:grpChg chg="add del mod">
          <ac:chgData name="Bianca Grace Marius" userId="S::bgm18@my.fsu.edu::cca7634f-b914-4ef5-83f3-c49ac8998247" providerId="AD" clId="Web-{14898D56-887A-4D0D-8207-DB092DC5A999}" dt="2022-03-03T20:21:38.801" v="437" actId="1076"/>
          <ac:grpSpMkLst>
            <pc:docMk/>
            <pc:sldMk cId="3459658311" sldId="257"/>
            <ac:grpSpMk id="19" creationId="{4CF74332-8EF9-4921-B294-740C408B5AAE}"/>
          </ac:grpSpMkLst>
        </pc:grpChg>
        <pc:grpChg chg="mod">
          <ac:chgData name="Bianca Grace Marius" userId="S::bgm18@my.fsu.edu::cca7634f-b914-4ef5-83f3-c49ac8998247" providerId="AD" clId="Web-{14898D56-887A-4D0D-8207-DB092DC5A999}" dt="2022-03-03T20:17:42.481" v="411" actId="1076"/>
          <ac:grpSpMkLst>
            <pc:docMk/>
            <pc:sldMk cId="3459658311" sldId="257"/>
            <ac:grpSpMk id="58" creationId="{7B0EB4BB-D08A-43C0-AFAA-13E09A3B642D}"/>
          </ac:grpSpMkLst>
        </pc:grpChg>
        <pc:grpChg chg="mod">
          <ac:chgData name="Bianca Grace Marius" userId="S::bgm18@my.fsu.edu::cca7634f-b914-4ef5-83f3-c49ac8998247" providerId="AD" clId="Web-{14898D56-887A-4D0D-8207-DB092DC5A999}" dt="2022-03-03T20:17:56.794" v="413" actId="14100"/>
          <ac:grpSpMkLst>
            <pc:docMk/>
            <pc:sldMk cId="3459658311" sldId="257"/>
            <ac:grpSpMk id="89" creationId="{D05CDFAE-A485-4211-9C1D-79A84474F7AF}"/>
          </ac:grpSpMkLst>
        </pc:grpChg>
        <pc:grpChg chg="mod">
          <ac:chgData name="Bianca Grace Marius" userId="S::bgm18@my.fsu.edu::cca7634f-b914-4ef5-83f3-c49ac8998247" providerId="AD" clId="Web-{14898D56-887A-4D0D-8207-DB092DC5A999}" dt="2022-03-03T20:18:03.982" v="414" actId="14100"/>
          <ac:grpSpMkLst>
            <pc:docMk/>
            <pc:sldMk cId="3459658311" sldId="257"/>
            <ac:grpSpMk id="90" creationId="{12F65C95-F927-433A-9468-D3527A8592AB}"/>
          </ac:grpSpMkLst>
        </pc:grpChg>
        <pc:picChg chg="add mod">
          <ac:chgData name="Bianca Grace Marius" userId="S::bgm18@my.fsu.edu::cca7634f-b914-4ef5-83f3-c49ac8998247" providerId="AD" clId="Web-{14898D56-887A-4D0D-8207-DB092DC5A999}" dt="2022-03-03T20:17:38.262" v="410" actId="1076"/>
          <ac:picMkLst>
            <pc:docMk/>
            <pc:sldMk cId="3459658311" sldId="257"/>
            <ac:picMk id="3" creationId="{AF98B7A2-1A83-401E-81FF-C4884326DFF6}"/>
          </ac:picMkLst>
        </pc:picChg>
        <pc:picChg chg="mod">
          <ac:chgData name="Bianca Grace Marius" userId="S::bgm18@my.fsu.edu::cca7634f-b914-4ef5-83f3-c49ac8998247" providerId="AD" clId="Web-{14898D56-887A-4D0D-8207-DB092DC5A999}" dt="2022-03-03T20:13:19.223" v="369" actId="1076"/>
          <ac:picMkLst>
            <pc:docMk/>
            <pc:sldMk cId="3459658311" sldId="257"/>
            <ac:picMk id="4" creationId="{8BC70063-6FB8-4885-B1D6-B6BB0C738CB7}"/>
          </ac:picMkLst>
        </pc:picChg>
        <pc:picChg chg="add mod">
          <ac:chgData name="Bianca Grace Marius" userId="S::bgm18@my.fsu.edu::cca7634f-b914-4ef5-83f3-c49ac8998247" providerId="AD" clId="Web-{14898D56-887A-4D0D-8207-DB092DC5A999}" dt="2022-03-03T20:17:49.513" v="412" actId="1076"/>
          <ac:picMkLst>
            <pc:docMk/>
            <pc:sldMk cId="3459658311" sldId="257"/>
            <ac:picMk id="29" creationId="{73953222-F8D8-4D24-A6EA-D2C77F70BF60}"/>
          </ac:picMkLst>
        </pc:picChg>
        <pc:picChg chg="add del">
          <ac:chgData name="Bianca Grace Marius" userId="S::bgm18@my.fsu.edu::cca7634f-b914-4ef5-83f3-c49ac8998247" providerId="AD" clId="Web-{14898D56-887A-4D0D-8207-DB092DC5A999}" dt="2022-03-03T20:16:54.120" v="402"/>
          <ac:picMkLst>
            <pc:docMk/>
            <pc:sldMk cId="3459658311" sldId="257"/>
            <ac:picMk id="30" creationId="{F0B380D6-949E-4CE5-99D7-AFA61F33B438}"/>
          </ac:picMkLst>
        </pc:picChg>
        <pc:picChg chg="del">
          <ac:chgData name="Bianca Grace Marius" userId="S::bgm18@my.fsu.edu::cca7634f-b914-4ef5-83f3-c49ac8998247" providerId="AD" clId="Web-{14898D56-887A-4D0D-8207-DB092DC5A999}" dt="2022-03-03T20:16:56.183" v="403"/>
          <ac:picMkLst>
            <pc:docMk/>
            <pc:sldMk cId="3459658311" sldId="257"/>
            <ac:picMk id="73" creationId="{5103EA19-186F-4ABB-BAE6-A48BB51BA141}"/>
          </ac:picMkLst>
        </pc:picChg>
        <pc:picChg chg="mod">
          <ac:chgData name="Bianca Grace Marius" userId="S::bgm18@my.fsu.edu::cca7634f-b914-4ef5-83f3-c49ac8998247" providerId="AD" clId="Web-{14898D56-887A-4D0D-8207-DB092DC5A999}" dt="2022-03-03T20:15:11.695" v="389" actId="1076"/>
          <ac:picMkLst>
            <pc:docMk/>
            <pc:sldMk cId="3459658311" sldId="257"/>
            <ac:picMk id="75" creationId="{2462781D-80A3-432A-BD39-DB49C324F9D1}"/>
          </ac:picMkLst>
        </pc:picChg>
        <pc:picChg chg="del">
          <ac:chgData name="Bianca Grace Marius" userId="S::bgm18@my.fsu.edu::cca7634f-b914-4ef5-83f3-c49ac8998247" providerId="AD" clId="Web-{14898D56-887A-4D0D-8207-DB092DC5A999}" dt="2022-03-03T20:18:51.639" v="421"/>
          <ac:picMkLst>
            <pc:docMk/>
            <pc:sldMk cId="3459658311" sldId="257"/>
            <ac:picMk id="104" creationId="{9708C5AF-0F90-4079-845A-3448B7626601}"/>
          </ac:picMkLst>
        </pc:picChg>
      </pc:sldChg>
    </pc:docChg>
  </pc:docChgLst>
  <pc:docChgLst>
    <pc:chgData name="Nicholas Walker" userId="S::ncw19@my.fsu.edu::45d984ee-6e7f-451d-b3d6-31903bae1bb9" providerId="AD" clId="Web-{D95CB2A1-BBCA-0BBE-235A-0272E94895CA}"/>
    <pc:docChg chg="modSld">
      <pc:chgData name="Nicholas Walker" userId="S::ncw19@my.fsu.edu::45d984ee-6e7f-451d-b3d6-31903bae1bb9" providerId="AD" clId="Web-{D95CB2A1-BBCA-0BBE-235A-0272E94895CA}" dt="2022-03-03T21:09:21.542" v="35" actId="14100"/>
      <pc:docMkLst>
        <pc:docMk/>
      </pc:docMkLst>
      <pc:sldChg chg="addSp delSp modSp">
        <pc:chgData name="Nicholas Walker" userId="S::ncw19@my.fsu.edu::45d984ee-6e7f-451d-b3d6-31903bae1bb9" providerId="AD" clId="Web-{D95CB2A1-BBCA-0BBE-235A-0272E94895CA}" dt="2022-03-03T21:09:21.542" v="35" actId="14100"/>
        <pc:sldMkLst>
          <pc:docMk/>
          <pc:sldMk cId="541853025" sldId="256"/>
        </pc:sldMkLst>
        <pc:spChg chg="add del mod">
          <ac:chgData name="Nicholas Walker" userId="S::ncw19@my.fsu.edu::45d984ee-6e7f-451d-b3d6-31903bae1bb9" providerId="AD" clId="Web-{D95CB2A1-BBCA-0BBE-235A-0272E94895CA}" dt="2022-03-03T21:06:58.788" v="8"/>
          <ac:spMkLst>
            <pc:docMk/>
            <pc:sldMk cId="541853025" sldId="256"/>
            <ac:spMk id="37" creationId="{B093B6AB-F0AA-4016-99D1-F24AD06DE812}"/>
          </ac:spMkLst>
        </pc:spChg>
        <pc:spChg chg="mod">
          <ac:chgData name="Nicholas Walker" userId="S::ncw19@my.fsu.edu::45d984ee-6e7f-451d-b3d6-31903bae1bb9" providerId="AD" clId="Web-{D95CB2A1-BBCA-0BBE-235A-0272E94895CA}" dt="2022-03-03T21:07:55.446" v="14" actId="20577"/>
          <ac:spMkLst>
            <pc:docMk/>
            <pc:sldMk cId="541853025" sldId="256"/>
            <ac:spMk id="72" creationId="{B05EE407-B3CD-40EA-A18D-BB52758300FA}"/>
          </ac:spMkLst>
        </pc:spChg>
        <pc:spChg chg="mod">
          <ac:chgData name="Nicholas Walker" userId="S::ncw19@my.fsu.edu::45d984ee-6e7f-451d-b3d6-31903bae1bb9" providerId="AD" clId="Web-{D95CB2A1-BBCA-0BBE-235A-0272E94895CA}" dt="2022-03-03T21:09:21.542" v="35" actId="14100"/>
          <ac:spMkLst>
            <pc:docMk/>
            <pc:sldMk cId="541853025" sldId="256"/>
            <ac:spMk id="77" creationId="{AA56AE89-1F68-43E5-9510-7720514E2C54}"/>
          </ac:spMkLst>
        </pc:spChg>
        <pc:spChg chg="mod">
          <ac:chgData name="Nicholas Walker" userId="S::ncw19@my.fsu.edu::45d984ee-6e7f-451d-b3d6-31903bae1bb9" providerId="AD" clId="Web-{D95CB2A1-BBCA-0BBE-235A-0272E94895CA}" dt="2022-03-03T20:31:49.979" v="4" actId="20577"/>
          <ac:spMkLst>
            <pc:docMk/>
            <pc:sldMk cId="541853025" sldId="256"/>
            <ac:spMk id="82" creationId="{29BFC76C-D3E6-4FDD-8944-8EF1884C1210}"/>
          </ac:spMkLst>
        </pc:spChg>
        <pc:spChg chg="mod">
          <ac:chgData name="Nicholas Walker" userId="S::ncw19@my.fsu.edu::45d984ee-6e7f-451d-b3d6-31903bae1bb9" providerId="AD" clId="Web-{D95CB2A1-BBCA-0BBE-235A-0272E94895CA}" dt="2022-03-03T21:08:18.228" v="21" actId="20577"/>
          <ac:spMkLst>
            <pc:docMk/>
            <pc:sldMk cId="541853025" sldId="256"/>
            <ac:spMk id="103" creationId="{3A5E0E2F-6986-4271-A8F0-33B6D19E13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7562"/>
            <a:ext cx="32918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4753" y="263331"/>
            <a:ext cx="20637171" cy="17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720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Reducing Carbon Emission in the Innovation Park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8704" y="1186059"/>
            <a:ext cx="20497414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Team 517: Bianca Marius | Finnbar Rooney | Nicholas Walker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78409" y="3599297"/>
            <a:ext cx="8176346" cy="5455289"/>
          </a:xfrm>
          <a:prstGeom prst="round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Objective:</a:t>
            </a: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000000"/>
                </a:solidFill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Reduce the carbon emissions of the Innovation Park by reducing the energy consumption of the park.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480" y="277535"/>
            <a:ext cx="2880652" cy="2710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01B999-227E-4211-8F95-74E4485F5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589" y="463471"/>
            <a:ext cx="7424445" cy="2481002"/>
          </a:xfrm>
          <a:prstGeom prst="rect">
            <a:avLst/>
          </a:prstGeom>
        </p:spPr>
      </p:pic>
      <p:pic>
        <p:nvPicPr>
          <p:cNvPr id="48" name="Graphic 47" descr="Cloud outline">
            <a:extLst>
              <a:ext uri="{FF2B5EF4-FFF2-40B4-BE49-F238E27FC236}">
                <a16:creationId xmlns:a16="http://schemas.microsoft.com/office/drawing/2014/main" id="{B6502269-BCCE-430A-B221-C63E3D045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3711" y="10014633"/>
            <a:ext cx="2755706" cy="27557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265789-7F3C-4A18-AC3C-CC13683B267C}"/>
              </a:ext>
            </a:extLst>
          </p:cNvPr>
          <p:cNvGrpSpPr/>
          <p:nvPr/>
        </p:nvGrpSpPr>
        <p:grpSpPr>
          <a:xfrm>
            <a:off x="393510" y="10924863"/>
            <a:ext cx="8577732" cy="9516070"/>
            <a:chOff x="278699" y="4299928"/>
            <a:chExt cx="9466510" cy="1117988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2FEABF4-BE04-1E4B-9ED9-883C6778AC49}"/>
                </a:ext>
              </a:extLst>
            </p:cNvPr>
            <p:cNvSpPr/>
            <p:nvPr/>
          </p:nvSpPr>
          <p:spPr>
            <a:xfrm>
              <a:off x="278699" y="7078514"/>
              <a:ext cx="8386908" cy="8401296"/>
            </a:xfrm>
            <a:custGeom>
              <a:avLst/>
              <a:gdLst>
                <a:gd name="connsiteX0" fmla="*/ 885785 w 8804595"/>
                <a:gd name="connsiteY0" fmla="*/ 6667503 h 10314921"/>
                <a:gd name="connsiteX1" fmla="*/ 885785 w 8804595"/>
                <a:gd name="connsiteY1" fmla="*/ 6718303 h 10314921"/>
                <a:gd name="connsiteX2" fmla="*/ 2612985 w 8804595"/>
                <a:gd name="connsiteY2" fmla="*/ 5041903 h 10314921"/>
                <a:gd name="connsiteX3" fmla="*/ 682585 w 8804595"/>
                <a:gd name="connsiteY3" fmla="*/ 2679703 h 10314921"/>
                <a:gd name="connsiteX4" fmla="*/ 1368385 w 8804595"/>
                <a:gd name="connsiteY4" fmla="*/ 368303 h 10314921"/>
                <a:gd name="connsiteX5" fmla="*/ 6981785 w 8804595"/>
                <a:gd name="connsiteY5" fmla="*/ 977903 h 10314921"/>
                <a:gd name="connsiteX6" fmla="*/ 8404185 w 8804595"/>
                <a:gd name="connsiteY6" fmla="*/ 9436103 h 10314921"/>
                <a:gd name="connsiteX7" fmla="*/ 479385 w 8804595"/>
                <a:gd name="connsiteY7" fmla="*/ 9740903 h 10314921"/>
                <a:gd name="connsiteX8" fmla="*/ 885785 w 8804595"/>
                <a:gd name="connsiteY8" fmla="*/ 6667503 h 10314921"/>
                <a:gd name="connsiteX0" fmla="*/ 885785 w 8648317"/>
                <a:gd name="connsiteY0" fmla="*/ 6299795 h 9947213"/>
                <a:gd name="connsiteX1" fmla="*/ 885785 w 8648317"/>
                <a:gd name="connsiteY1" fmla="*/ 6350595 h 9947213"/>
                <a:gd name="connsiteX2" fmla="*/ 2612985 w 8648317"/>
                <a:gd name="connsiteY2" fmla="*/ 4674195 h 9947213"/>
                <a:gd name="connsiteX3" fmla="*/ 682585 w 8648317"/>
                <a:gd name="connsiteY3" fmla="*/ 2311995 h 9947213"/>
                <a:gd name="connsiteX4" fmla="*/ 1368385 w 8648317"/>
                <a:gd name="connsiteY4" fmla="*/ 595 h 9947213"/>
                <a:gd name="connsiteX5" fmla="*/ 5508585 w 8648317"/>
                <a:gd name="connsiteY5" fmla="*/ 2170026 h 9947213"/>
                <a:gd name="connsiteX6" fmla="*/ 8404185 w 8648317"/>
                <a:gd name="connsiteY6" fmla="*/ 9068395 h 9947213"/>
                <a:gd name="connsiteX7" fmla="*/ 479385 w 8648317"/>
                <a:gd name="connsiteY7" fmla="*/ 9373195 h 9947213"/>
                <a:gd name="connsiteX8" fmla="*/ 885785 w 8648317"/>
                <a:gd name="connsiteY8" fmla="*/ 6299795 h 9947213"/>
                <a:gd name="connsiteX0" fmla="*/ 885785 w 8679997"/>
                <a:gd name="connsiteY0" fmla="*/ 6299589 h 9947007"/>
                <a:gd name="connsiteX1" fmla="*/ 885785 w 8679997"/>
                <a:gd name="connsiteY1" fmla="*/ 6350389 h 9947007"/>
                <a:gd name="connsiteX2" fmla="*/ 2612985 w 8679997"/>
                <a:gd name="connsiteY2" fmla="*/ 4673989 h 9947007"/>
                <a:gd name="connsiteX3" fmla="*/ 682585 w 8679997"/>
                <a:gd name="connsiteY3" fmla="*/ 2311789 h 9947007"/>
                <a:gd name="connsiteX4" fmla="*/ 1368385 w 8679997"/>
                <a:gd name="connsiteY4" fmla="*/ 389 h 9947007"/>
                <a:gd name="connsiteX5" fmla="*/ 5508585 w 8679997"/>
                <a:gd name="connsiteY5" fmla="*/ 2169820 h 9947007"/>
                <a:gd name="connsiteX6" fmla="*/ 8404185 w 8679997"/>
                <a:gd name="connsiteY6" fmla="*/ 9068189 h 9947007"/>
                <a:gd name="connsiteX7" fmla="*/ 479385 w 8679997"/>
                <a:gd name="connsiteY7" fmla="*/ 9372989 h 9947007"/>
                <a:gd name="connsiteX8" fmla="*/ 885785 w 8679997"/>
                <a:gd name="connsiteY8" fmla="*/ 6299589 h 9947007"/>
                <a:gd name="connsiteX0" fmla="*/ 885785 w 8712321"/>
                <a:gd name="connsiteY0" fmla="*/ 6300041 h 9947459"/>
                <a:gd name="connsiteX1" fmla="*/ 885785 w 8712321"/>
                <a:gd name="connsiteY1" fmla="*/ 6350841 h 9947459"/>
                <a:gd name="connsiteX2" fmla="*/ 2612985 w 8712321"/>
                <a:gd name="connsiteY2" fmla="*/ 4674441 h 9947459"/>
                <a:gd name="connsiteX3" fmla="*/ 682585 w 8712321"/>
                <a:gd name="connsiteY3" fmla="*/ 2312241 h 9947459"/>
                <a:gd name="connsiteX4" fmla="*/ 1368385 w 8712321"/>
                <a:gd name="connsiteY4" fmla="*/ 841 h 9947459"/>
                <a:gd name="connsiteX5" fmla="*/ 5508585 w 8712321"/>
                <a:gd name="connsiteY5" fmla="*/ 2170272 h 9947459"/>
                <a:gd name="connsiteX6" fmla="*/ 8404185 w 8712321"/>
                <a:gd name="connsiteY6" fmla="*/ 9068641 h 9947459"/>
                <a:gd name="connsiteX7" fmla="*/ 479385 w 8712321"/>
                <a:gd name="connsiteY7" fmla="*/ 9373441 h 9947459"/>
                <a:gd name="connsiteX8" fmla="*/ 885785 w 8712321"/>
                <a:gd name="connsiteY8" fmla="*/ 6300041 h 9947459"/>
                <a:gd name="connsiteX0" fmla="*/ 885785 w 8693040"/>
                <a:gd name="connsiteY0" fmla="*/ 6306813 h 9954231"/>
                <a:gd name="connsiteX1" fmla="*/ 885785 w 8693040"/>
                <a:gd name="connsiteY1" fmla="*/ 6357613 h 9954231"/>
                <a:gd name="connsiteX2" fmla="*/ 2612985 w 8693040"/>
                <a:gd name="connsiteY2" fmla="*/ 4681213 h 9954231"/>
                <a:gd name="connsiteX3" fmla="*/ 682585 w 8693040"/>
                <a:gd name="connsiteY3" fmla="*/ 2319013 h 9954231"/>
                <a:gd name="connsiteX4" fmla="*/ 1368385 w 8693040"/>
                <a:gd name="connsiteY4" fmla="*/ 7613 h 9954231"/>
                <a:gd name="connsiteX5" fmla="*/ 5305385 w 8693040"/>
                <a:gd name="connsiteY5" fmla="*/ 3122397 h 9954231"/>
                <a:gd name="connsiteX6" fmla="*/ 8404185 w 8693040"/>
                <a:gd name="connsiteY6" fmla="*/ 9075413 h 9954231"/>
                <a:gd name="connsiteX7" fmla="*/ 479385 w 8693040"/>
                <a:gd name="connsiteY7" fmla="*/ 9380213 h 9954231"/>
                <a:gd name="connsiteX8" fmla="*/ 885785 w 8693040"/>
                <a:gd name="connsiteY8" fmla="*/ 6306813 h 9954231"/>
                <a:gd name="connsiteX0" fmla="*/ 885785 w 8667682"/>
                <a:gd name="connsiteY0" fmla="*/ 6306813 h 9954231"/>
                <a:gd name="connsiteX1" fmla="*/ 885785 w 8667682"/>
                <a:gd name="connsiteY1" fmla="*/ 6357613 h 9954231"/>
                <a:gd name="connsiteX2" fmla="*/ 2612985 w 8667682"/>
                <a:gd name="connsiteY2" fmla="*/ 4681213 h 9954231"/>
                <a:gd name="connsiteX3" fmla="*/ 682585 w 8667682"/>
                <a:gd name="connsiteY3" fmla="*/ 2319013 h 9954231"/>
                <a:gd name="connsiteX4" fmla="*/ 1368385 w 8667682"/>
                <a:gd name="connsiteY4" fmla="*/ 7613 h 9954231"/>
                <a:gd name="connsiteX5" fmla="*/ 5305385 w 8667682"/>
                <a:gd name="connsiteY5" fmla="*/ 3122397 h 9954231"/>
                <a:gd name="connsiteX6" fmla="*/ 8404185 w 8667682"/>
                <a:gd name="connsiteY6" fmla="*/ 9075413 h 9954231"/>
                <a:gd name="connsiteX7" fmla="*/ 479385 w 8667682"/>
                <a:gd name="connsiteY7" fmla="*/ 9380213 h 9954231"/>
                <a:gd name="connsiteX8" fmla="*/ 885785 w 8667682"/>
                <a:gd name="connsiteY8" fmla="*/ 6306813 h 9954231"/>
                <a:gd name="connsiteX0" fmla="*/ 885785 w 8632301"/>
                <a:gd name="connsiteY0" fmla="*/ 5367521 h 9014939"/>
                <a:gd name="connsiteX1" fmla="*/ 885785 w 8632301"/>
                <a:gd name="connsiteY1" fmla="*/ 5418321 h 9014939"/>
                <a:gd name="connsiteX2" fmla="*/ 2612985 w 8632301"/>
                <a:gd name="connsiteY2" fmla="*/ 3741921 h 9014939"/>
                <a:gd name="connsiteX3" fmla="*/ 682585 w 8632301"/>
                <a:gd name="connsiteY3" fmla="*/ 1379721 h 9014939"/>
                <a:gd name="connsiteX4" fmla="*/ 1723985 w 8632301"/>
                <a:gd name="connsiteY4" fmla="*/ 13673 h 9014939"/>
                <a:gd name="connsiteX5" fmla="*/ 5305385 w 8632301"/>
                <a:gd name="connsiteY5" fmla="*/ 2183105 h 9014939"/>
                <a:gd name="connsiteX6" fmla="*/ 8404185 w 8632301"/>
                <a:gd name="connsiteY6" fmla="*/ 8136121 h 9014939"/>
                <a:gd name="connsiteX7" fmla="*/ 479385 w 8632301"/>
                <a:gd name="connsiteY7" fmla="*/ 8440921 h 9014939"/>
                <a:gd name="connsiteX8" fmla="*/ 885785 w 8632301"/>
                <a:gd name="connsiteY8" fmla="*/ 5367521 h 9014939"/>
                <a:gd name="connsiteX0" fmla="*/ 885785 w 8632301"/>
                <a:gd name="connsiteY0" fmla="*/ 5354700 h 9002118"/>
                <a:gd name="connsiteX1" fmla="*/ 885785 w 8632301"/>
                <a:gd name="connsiteY1" fmla="*/ 5405500 h 9002118"/>
                <a:gd name="connsiteX2" fmla="*/ 2612985 w 8632301"/>
                <a:gd name="connsiteY2" fmla="*/ 3729100 h 9002118"/>
                <a:gd name="connsiteX3" fmla="*/ 682585 w 8632301"/>
                <a:gd name="connsiteY3" fmla="*/ 1366900 h 9002118"/>
                <a:gd name="connsiteX4" fmla="*/ 1723985 w 8632301"/>
                <a:gd name="connsiteY4" fmla="*/ 852 h 9002118"/>
                <a:gd name="connsiteX5" fmla="*/ 5305385 w 8632301"/>
                <a:gd name="connsiteY5" fmla="*/ 2170284 h 9002118"/>
                <a:gd name="connsiteX6" fmla="*/ 8404185 w 8632301"/>
                <a:gd name="connsiteY6" fmla="*/ 8123300 h 9002118"/>
                <a:gd name="connsiteX7" fmla="*/ 479385 w 8632301"/>
                <a:gd name="connsiteY7" fmla="*/ 8428100 h 9002118"/>
                <a:gd name="connsiteX8" fmla="*/ 885785 w 8632301"/>
                <a:gd name="connsiteY8" fmla="*/ 5354700 h 9002118"/>
                <a:gd name="connsiteX0" fmla="*/ 885785 w 8626860"/>
                <a:gd name="connsiteY0" fmla="*/ 4670811 h 8318229"/>
                <a:gd name="connsiteX1" fmla="*/ 885785 w 8626860"/>
                <a:gd name="connsiteY1" fmla="*/ 4721611 h 8318229"/>
                <a:gd name="connsiteX2" fmla="*/ 2612985 w 8626860"/>
                <a:gd name="connsiteY2" fmla="*/ 3045211 h 8318229"/>
                <a:gd name="connsiteX3" fmla="*/ 682585 w 8626860"/>
                <a:gd name="connsiteY3" fmla="*/ 683011 h 8318229"/>
                <a:gd name="connsiteX4" fmla="*/ 2333585 w 8626860"/>
                <a:gd name="connsiteY4" fmla="*/ 2344 h 8318229"/>
                <a:gd name="connsiteX5" fmla="*/ 5305385 w 8626860"/>
                <a:gd name="connsiteY5" fmla="*/ 1486395 h 8318229"/>
                <a:gd name="connsiteX6" fmla="*/ 8404185 w 8626860"/>
                <a:gd name="connsiteY6" fmla="*/ 7439411 h 8318229"/>
                <a:gd name="connsiteX7" fmla="*/ 479385 w 8626860"/>
                <a:gd name="connsiteY7" fmla="*/ 7744211 h 8318229"/>
                <a:gd name="connsiteX8" fmla="*/ 885785 w 8626860"/>
                <a:gd name="connsiteY8" fmla="*/ 4670811 h 8318229"/>
                <a:gd name="connsiteX0" fmla="*/ 885785 w 8626860"/>
                <a:gd name="connsiteY0" fmla="*/ 4672058 h 8319476"/>
                <a:gd name="connsiteX1" fmla="*/ 885785 w 8626860"/>
                <a:gd name="connsiteY1" fmla="*/ 4722858 h 8319476"/>
                <a:gd name="connsiteX2" fmla="*/ 2612985 w 8626860"/>
                <a:gd name="connsiteY2" fmla="*/ 3046458 h 8319476"/>
                <a:gd name="connsiteX3" fmla="*/ 758785 w 8626860"/>
                <a:gd name="connsiteY3" fmla="*/ 1133300 h 8319476"/>
                <a:gd name="connsiteX4" fmla="*/ 2333585 w 8626860"/>
                <a:gd name="connsiteY4" fmla="*/ 3591 h 8319476"/>
                <a:gd name="connsiteX5" fmla="*/ 5305385 w 8626860"/>
                <a:gd name="connsiteY5" fmla="*/ 1487642 h 8319476"/>
                <a:gd name="connsiteX6" fmla="*/ 8404185 w 8626860"/>
                <a:gd name="connsiteY6" fmla="*/ 7440658 h 8319476"/>
                <a:gd name="connsiteX7" fmla="*/ 479385 w 8626860"/>
                <a:gd name="connsiteY7" fmla="*/ 7745458 h 8319476"/>
                <a:gd name="connsiteX8" fmla="*/ 885785 w 8626860"/>
                <a:gd name="connsiteY8" fmla="*/ 4672058 h 8319476"/>
                <a:gd name="connsiteX0" fmla="*/ 999672 w 8588347"/>
                <a:gd name="connsiteY0" fmla="*/ 3561269 h 8385039"/>
                <a:gd name="connsiteX1" fmla="*/ 847272 w 8588347"/>
                <a:gd name="connsiteY1" fmla="*/ 4722858 h 8385039"/>
                <a:gd name="connsiteX2" fmla="*/ 2574472 w 8588347"/>
                <a:gd name="connsiteY2" fmla="*/ 3046458 h 8385039"/>
                <a:gd name="connsiteX3" fmla="*/ 720272 w 8588347"/>
                <a:gd name="connsiteY3" fmla="*/ 1133300 h 8385039"/>
                <a:gd name="connsiteX4" fmla="*/ 2295072 w 8588347"/>
                <a:gd name="connsiteY4" fmla="*/ 3591 h 8385039"/>
                <a:gd name="connsiteX5" fmla="*/ 5266872 w 8588347"/>
                <a:gd name="connsiteY5" fmla="*/ 1487642 h 8385039"/>
                <a:gd name="connsiteX6" fmla="*/ 8365672 w 8588347"/>
                <a:gd name="connsiteY6" fmla="*/ 7440658 h 8385039"/>
                <a:gd name="connsiteX7" fmla="*/ 440872 w 8588347"/>
                <a:gd name="connsiteY7" fmla="*/ 7745458 h 8385039"/>
                <a:gd name="connsiteX8" fmla="*/ 999672 w 8588347"/>
                <a:gd name="connsiteY8" fmla="*/ 3561269 h 8385039"/>
                <a:gd name="connsiteX0" fmla="*/ 961309 w 8600784"/>
                <a:gd name="connsiteY0" fmla="*/ 3821241 h 8369694"/>
                <a:gd name="connsiteX1" fmla="*/ 859709 w 8600784"/>
                <a:gd name="connsiteY1" fmla="*/ 4722858 h 8369694"/>
                <a:gd name="connsiteX2" fmla="*/ 2586909 w 8600784"/>
                <a:gd name="connsiteY2" fmla="*/ 3046458 h 8369694"/>
                <a:gd name="connsiteX3" fmla="*/ 732709 w 8600784"/>
                <a:gd name="connsiteY3" fmla="*/ 1133300 h 8369694"/>
                <a:gd name="connsiteX4" fmla="*/ 2307509 w 8600784"/>
                <a:gd name="connsiteY4" fmla="*/ 3591 h 8369694"/>
                <a:gd name="connsiteX5" fmla="*/ 5279309 w 8600784"/>
                <a:gd name="connsiteY5" fmla="*/ 1487642 h 8369694"/>
                <a:gd name="connsiteX6" fmla="*/ 8378109 w 8600784"/>
                <a:gd name="connsiteY6" fmla="*/ 7440658 h 8369694"/>
                <a:gd name="connsiteX7" fmla="*/ 453309 w 8600784"/>
                <a:gd name="connsiteY7" fmla="*/ 7745458 h 8369694"/>
                <a:gd name="connsiteX8" fmla="*/ 961309 w 8600784"/>
                <a:gd name="connsiteY8" fmla="*/ 3821241 h 8369694"/>
                <a:gd name="connsiteX0" fmla="*/ 857970 w 8599045"/>
                <a:gd name="connsiteY0" fmla="*/ 4722858 h 8369694"/>
                <a:gd name="connsiteX1" fmla="*/ 2585170 w 8599045"/>
                <a:gd name="connsiteY1" fmla="*/ 3046458 h 8369694"/>
                <a:gd name="connsiteX2" fmla="*/ 730970 w 8599045"/>
                <a:gd name="connsiteY2" fmla="*/ 1133300 h 8369694"/>
                <a:gd name="connsiteX3" fmla="*/ 2305770 w 8599045"/>
                <a:gd name="connsiteY3" fmla="*/ 3591 h 8369694"/>
                <a:gd name="connsiteX4" fmla="*/ 5277570 w 8599045"/>
                <a:gd name="connsiteY4" fmla="*/ 1487642 h 8369694"/>
                <a:gd name="connsiteX5" fmla="*/ 8376370 w 8599045"/>
                <a:gd name="connsiteY5" fmla="*/ 7440658 h 8369694"/>
                <a:gd name="connsiteX6" fmla="*/ 451570 w 8599045"/>
                <a:gd name="connsiteY6" fmla="*/ 7745458 h 8369694"/>
                <a:gd name="connsiteX7" fmla="*/ 1051010 w 8599045"/>
                <a:gd name="connsiteY7" fmla="*/ 3906323 h 8369694"/>
                <a:gd name="connsiteX0" fmla="*/ 998400 w 8739475"/>
                <a:gd name="connsiteY0" fmla="*/ 4722858 h 8276229"/>
                <a:gd name="connsiteX1" fmla="*/ 2725600 w 8739475"/>
                <a:gd name="connsiteY1" fmla="*/ 3046458 h 8276229"/>
                <a:gd name="connsiteX2" fmla="*/ 871400 w 8739475"/>
                <a:gd name="connsiteY2" fmla="*/ 1133300 h 8276229"/>
                <a:gd name="connsiteX3" fmla="*/ 2446200 w 8739475"/>
                <a:gd name="connsiteY3" fmla="*/ 3591 h 8276229"/>
                <a:gd name="connsiteX4" fmla="*/ 5418000 w 8739475"/>
                <a:gd name="connsiteY4" fmla="*/ 1487642 h 8276229"/>
                <a:gd name="connsiteX5" fmla="*/ 8516800 w 8739475"/>
                <a:gd name="connsiteY5" fmla="*/ 7440658 h 8276229"/>
                <a:gd name="connsiteX6" fmla="*/ 592000 w 8739475"/>
                <a:gd name="connsiteY6" fmla="*/ 7745458 h 8276229"/>
                <a:gd name="connsiteX7" fmla="*/ 683440 w 8739475"/>
                <a:gd name="connsiteY7" fmla="*/ 5489789 h 8276229"/>
                <a:gd name="connsiteX0" fmla="*/ 2725600 w 8739475"/>
                <a:gd name="connsiteY0" fmla="*/ 3046458 h 8276229"/>
                <a:gd name="connsiteX1" fmla="*/ 871400 w 8739475"/>
                <a:gd name="connsiteY1" fmla="*/ 1133300 h 8276229"/>
                <a:gd name="connsiteX2" fmla="*/ 2446200 w 8739475"/>
                <a:gd name="connsiteY2" fmla="*/ 3591 h 8276229"/>
                <a:gd name="connsiteX3" fmla="*/ 5418000 w 8739475"/>
                <a:gd name="connsiteY3" fmla="*/ 1487642 h 8276229"/>
                <a:gd name="connsiteX4" fmla="*/ 8516800 w 8739475"/>
                <a:gd name="connsiteY4" fmla="*/ 7440658 h 8276229"/>
                <a:gd name="connsiteX5" fmla="*/ 592000 w 8739475"/>
                <a:gd name="connsiteY5" fmla="*/ 7745458 h 8276229"/>
                <a:gd name="connsiteX6" fmla="*/ 683440 w 8739475"/>
                <a:gd name="connsiteY6" fmla="*/ 5489789 h 8276229"/>
                <a:gd name="connsiteX0" fmla="*/ 2597772 w 8611647"/>
                <a:gd name="connsiteY0" fmla="*/ 3046458 h 8322752"/>
                <a:gd name="connsiteX1" fmla="*/ 743572 w 8611647"/>
                <a:gd name="connsiteY1" fmla="*/ 1133300 h 8322752"/>
                <a:gd name="connsiteX2" fmla="*/ 2318372 w 8611647"/>
                <a:gd name="connsiteY2" fmla="*/ 3591 h 8322752"/>
                <a:gd name="connsiteX3" fmla="*/ 5290172 w 8611647"/>
                <a:gd name="connsiteY3" fmla="*/ 1487642 h 8322752"/>
                <a:gd name="connsiteX4" fmla="*/ 8388972 w 8611647"/>
                <a:gd name="connsiteY4" fmla="*/ 7440658 h 8322752"/>
                <a:gd name="connsiteX5" fmla="*/ 464172 w 8611647"/>
                <a:gd name="connsiteY5" fmla="*/ 7745458 h 8322752"/>
                <a:gd name="connsiteX6" fmla="*/ 987412 w 8611647"/>
                <a:gd name="connsiteY6" fmla="*/ 4638972 h 8322752"/>
                <a:gd name="connsiteX0" fmla="*/ 2050879 w 8064754"/>
                <a:gd name="connsiteY0" fmla="*/ 3046458 h 8434405"/>
                <a:gd name="connsiteX1" fmla="*/ 196679 w 8064754"/>
                <a:gd name="connsiteY1" fmla="*/ 1133300 h 8434405"/>
                <a:gd name="connsiteX2" fmla="*/ 1771479 w 8064754"/>
                <a:gd name="connsiteY2" fmla="*/ 3591 h 8434405"/>
                <a:gd name="connsiteX3" fmla="*/ 4743279 w 8064754"/>
                <a:gd name="connsiteY3" fmla="*/ 1487642 h 8434405"/>
                <a:gd name="connsiteX4" fmla="*/ 7842079 w 8064754"/>
                <a:gd name="connsiteY4" fmla="*/ 7440658 h 8434405"/>
                <a:gd name="connsiteX5" fmla="*/ 653879 w 8064754"/>
                <a:gd name="connsiteY5" fmla="*/ 7981796 h 8434405"/>
                <a:gd name="connsiteX6" fmla="*/ 440519 w 8064754"/>
                <a:gd name="connsiteY6" fmla="*/ 4638972 h 8434405"/>
                <a:gd name="connsiteX0" fmla="*/ 2072802 w 8378130"/>
                <a:gd name="connsiteY0" fmla="*/ 3046458 h 8192419"/>
                <a:gd name="connsiteX1" fmla="*/ 218602 w 8378130"/>
                <a:gd name="connsiteY1" fmla="*/ 1133300 h 8192419"/>
                <a:gd name="connsiteX2" fmla="*/ 1793402 w 8378130"/>
                <a:gd name="connsiteY2" fmla="*/ 3591 h 8192419"/>
                <a:gd name="connsiteX3" fmla="*/ 4765202 w 8378130"/>
                <a:gd name="connsiteY3" fmla="*/ 1487642 h 8192419"/>
                <a:gd name="connsiteX4" fmla="*/ 8168802 w 8378130"/>
                <a:gd name="connsiteY4" fmla="*/ 6897081 h 8192419"/>
                <a:gd name="connsiteX5" fmla="*/ 675802 w 8378130"/>
                <a:gd name="connsiteY5" fmla="*/ 7981796 h 8192419"/>
                <a:gd name="connsiteX6" fmla="*/ 462442 w 8378130"/>
                <a:gd name="connsiteY6" fmla="*/ 4638972 h 8192419"/>
                <a:gd name="connsiteX0" fmla="*/ 2149579 w 8454907"/>
                <a:gd name="connsiteY0" fmla="*/ 3046458 h 8205609"/>
                <a:gd name="connsiteX1" fmla="*/ 295379 w 8454907"/>
                <a:gd name="connsiteY1" fmla="*/ 1133300 h 8205609"/>
                <a:gd name="connsiteX2" fmla="*/ 1870179 w 8454907"/>
                <a:gd name="connsiteY2" fmla="*/ 3591 h 8205609"/>
                <a:gd name="connsiteX3" fmla="*/ 4841979 w 8454907"/>
                <a:gd name="connsiteY3" fmla="*/ 1487642 h 8205609"/>
                <a:gd name="connsiteX4" fmla="*/ 8245579 w 8454907"/>
                <a:gd name="connsiteY4" fmla="*/ 6897081 h 8205609"/>
                <a:gd name="connsiteX5" fmla="*/ 752579 w 8454907"/>
                <a:gd name="connsiteY5" fmla="*/ 7981796 h 8205609"/>
                <a:gd name="connsiteX6" fmla="*/ 369098 w 8454907"/>
                <a:gd name="connsiteY6" fmla="*/ 4460895 h 8205609"/>
                <a:gd name="connsiteX0" fmla="*/ 2055072 w 8360400"/>
                <a:gd name="connsiteY0" fmla="*/ 3046458 h 8214402"/>
                <a:gd name="connsiteX1" fmla="*/ 200872 w 8360400"/>
                <a:gd name="connsiteY1" fmla="*/ 1133300 h 8214402"/>
                <a:gd name="connsiteX2" fmla="*/ 1775672 w 8360400"/>
                <a:gd name="connsiteY2" fmla="*/ 3591 h 8214402"/>
                <a:gd name="connsiteX3" fmla="*/ 4747472 w 8360400"/>
                <a:gd name="connsiteY3" fmla="*/ 1487642 h 8214402"/>
                <a:gd name="connsiteX4" fmla="*/ 8151072 w 8360400"/>
                <a:gd name="connsiteY4" fmla="*/ 6897081 h 8214402"/>
                <a:gd name="connsiteX5" fmla="*/ 658072 w 8360400"/>
                <a:gd name="connsiteY5" fmla="*/ 7981796 h 8214402"/>
                <a:gd name="connsiteX6" fmla="*/ 487242 w 8360400"/>
                <a:gd name="connsiteY6" fmla="*/ 4342176 h 8214402"/>
                <a:gd name="connsiteX0" fmla="*/ 1945122 w 8250450"/>
                <a:gd name="connsiteY0" fmla="*/ 3046458 h 8183625"/>
                <a:gd name="connsiteX1" fmla="*/ 90922 w 8250450"/>
                <a:gd name="connsiteY1" fmla="*/ 1133300 h 8183625"/>
                <a:gd name="connsiteX2" fmla="*/ 1665722 w 8250450"/>
                <a:gd name="connsiteY2" fmla="*/ 3591 h 8183625"/>
                <a:gd name="connsiteX3" fmla="*/ 4637522 w 8250450"/>
                <a:gd name="connsiteY3" fmla="*/ 1487642 h 8183625"/>
                <a:gd name="connsiteX4" fmla="*/ 8041122 w 8250450"/>
                <a:gd name="connsiteY4" fmla="*/ 6897081 h 8183625"/>
                <a:gd name="connsiteX5" fmla="*/ 548122 w 8250450"/>
                <a:gd name="connsiteY5" fmla="*/ 7981796 h 8183625"/>
                <a:gd name="connsiteX6" fmla="*/ 675004 w 8250450"/>
                <a:gd name="connsiteY6" fmla="*/ 4757692 h 8183625"/>
                <a:gd name="connsiteX0" fmla="*/ 2149579 w 8454907"/>
                <a:gd name="connsiteY0" fmla="*/ 3046458 h 8290613"/>
                <a:gd name="connsiteX1" fmla="*/ 295379 w 8454907"/>
                <a:gd name="connsiteY1" fmla="*/ 1133300 h 8290613"/>
                <a:gd name="connsiteX2" fmla="*/ 1870179 w 8454907"/>
                <a:gd name="connsiteY2" fmla="*/ 3591 h 8290613"/>
                <a:gd name="connsiteX3" fmla="*/ 4841979 w 8454907"/>
                <a:gd name="connsiteY3" fmla="*/ 1487642 h 8290613"/>
                <a:gd name="connsiteX4" fmla="*/ 8245579 w 8454907"/>
                <a:gd name="connsiteY4" fmla="*/ 6897081 h 8290613"/>
                <a:gd name="connsiteX5" fmla="*/ 752579 w 8454907"/>
                <a:gd name="connsiteY5" fmla="*/ 7981796 h 8290613"/>
                <a:gd name="connsiteX6" fmla="*/ 369098 w 8454907"/>
                <a:gd name="connsiteY6" fmla="*/ 3313281 h 8290613"/>
                <a:gd name="connsiteX0" fmla="*/ 1917736 w 8223064"/>
                <a:gd name="connsiteY0" fmla="*/ 3046458 h 8179229"/>
                <a:gd name="connsiteX1" fmla="*/ 63536 w 8223064"/>
                <a:gd name="connsiteY1" fmla="*/ 1133300 h 8179229"/>
                <a:gd name="connsiteX2" fmla="*/ 1638336 w 8223064"/>
                <a:gd name="connsiteY2" fmla="*/ 3591 h 8179229"/>
                <a:gd name="connsiteX3" fmla="*/ 4610136 w 8223064"/>
                <a:gd name="connsiteY3" fmla="*/ 1487642 h 8179229"/>
                <a:gd name="connsiteX4" fmla="*/ 8013736 w 8223064"/>
                <a:gd name="connsiteY4" fmla="*/ 6897081 h 8179229"/>
                <a:gd name="connsiteX5" fmla="*/ 520736 w 8223064"/>
                <a:gd name="connsiteY5" fmla="*/ 7981796 h 8179229"/>
                <a:gd name="connsiteX6" fmla="*/ 732678 w 8223064"/>
                <a:gd name="connsiteY6" fmla="*/ 4817051 h 8179229"/>
                <a:gd name="connsiteX0" fmla="*/ 1938122 w 8243450"/>
                <a:gd name="connsiteY0" fmla="*/ 3046458 h 8160177"/>
                <a:gd name="connsiteX1" fmla="*/ 83922 w 8243450"/>
                <a:gd name="connsiteY1" fmla="*/ 1133300 h 8160177"/>
                <a:gd name="connsiteX2" fmla="*/ 1658722 w 8243450"/>
                <a:gd name="connsiteY2" fmla="*/ 3591 h 8160177"/>
                <a:gd name="connsiteX3" fmla="*/ 4630522 w 8243450"/>
                <a:gd name="connsiteY3" fmla="*/ 1487642 h 8160177"/>
                <a:gd name="connsiteX4" fmla="*/ 8034122 w 8243450"/>
                <a:gd name="connsiteY4" fmla="*/ 6897081 h 8160177"/>
                <a:gd name="connsiteX5" fmla="*/ 541122 w 8243450"/>
                <a:gd name="connsiteY5" fmla="*/ 7981796 h 8160177"/>
                <a:gd name="connsiteX6" fmla="*/ 689269 w 8243450"/>
                <a:gd name="connsiteY6" fmla="*/ 5074275 h 8160177"/>
                <a:gd name="connsiteX0" fmla="*/ 2037883 w 8343211"/>
                <a:gd name="connsiteY0" fmla="*/ 3046458 h 8133797"/>
                <a:gd name="connsiteX1" fmla="*/ 183683 w 8343211"/>
                <a:gd name="connsiteY1" fmla="*/ 1133300 h 8133797"/>
                <a:gd name="connsiteX2" fmla="*/ 1758483 w 8343211"/>
                <a:gd name="connsiteY2" fmla="*/ 3591 h 8133797"/>
                <a:gd name="connsiteX3" fmla="*/ 4730283 w 8343211"/>
                <a:gd name="connsiteY3" fmla="*/ 1487642 h 8133797"/>
                <a:gd name="connsiteX4" fmla="*/ 8133883 w 8343211"/>
                <a:gd name="connsiteY4" fmla="*/ 6897081 h 8133797"/>
                <a:gd name="connsiteX5" fmla="*/ 640883 w 8343211"/>
                <a:gd name="connsiteY5" fmla="*/ 7981796 h 8133797"/>
                <a:gd name="connsiteX6" fmla="*/ 512584 w 8343211"/>
                <a:gd name="connsiteY6" fmla="*/ 5430431 h 8133797"/>
                <a:gd name="connsiteX0" fmla="*/ 2037883 w 8343211"/>
                <a:gd name="connsiteY0" fmla="*/ 3046458 h 8133797"/>
                <a:gd name="connsiteX1" fmla="*/ 183683 w 8343211"/>
                <a:gd name="connsiteY1" fmla="*/ 1133300 h 8133797"/>
                <a:gd name="connsiteX2" fmla="*/ 1758483 w 8343211"/>
                <a:gd name="connsiteY2" fmla="*/ 3591 h 8133797"/>
                <a:gd name="connsiteX3" fmla="*/ 4730283 w 8343211"/>
                <a:gd name="connsiteY3" fmla="*/ 1487642 h 8133797"/>
                <a:gd name="connsiteX4" fmla="*/ 8133883 w 8343211"/>
                <a:gd name="connsiteY4" fmla="*/ 6897081 h 8133797"/>
                <a:gd name="connsiteX5" fmla="*/ 640883 w 8343211"/>
                <a:gd name="connsiteY5" fmla="*/ 7981796 h 8133797"/>
                <a:gd name="connsiteX6" fmla="*/ 512584 w 8343211"/>
                <a:gd name="connsiteY6" fmla="*/ 5430431 h 8133797"/>
                <a:gd name="connsiteX7" fmla="*/ 477105 w 8343211"/>
                <a:gd name="connsiteY7" fmla="*/ 5414231 h 8133797"/>
                <a:gd name="connsiteX0" fmla="*/ 2012207 w 8317535"/>
                <a:gd name="connsiteY0" fmla="*/ 3046458 h 8133797"/>
                <a:gd name="connsiteX1" fmla="*/ 158007 w 8317535"/>
                <a:gd name="connsiteY1" fmla="*/ 1133300 h 8133797"/>
                <a:gd name="connsiteX2" fmla="*/ 1732807 w 8317535"/>
                <a:gd name="connsiteY2" fmla="*/ 3591 h 8133797"/>
                <a:gd name="connsiteX3" fmla="*/ 4704607 w 8317535"/>
                <a:gd name="connsiteY3" fmla="*/ 1487642 h 8133797"/>
                <a:gd name="connsiteX4" fmla="*/ 8108207 w 8317535"/>
                <a:gd name="connsiteY4" fmla="*/ 6897081 h 8133797"/>
                <a:gd name="connsiteX5" fmla="*/ 615207 w 8317535"/>
                <a:gd name="connsiteY5" fmla="*/ 7981796 h 8133797"/>
                <a:gd name="connsiteX6" fmla="*/ 486908 w 8317535"/>
                <a:gd name="connsiteY6" fmla="*/ 5430431 h 8133797"/>
                <a:gd name="connsiteX7" fmla="*/ 983057 w 8317535"/>
                <a:gd name="connsiteY7" fmla="*/ 4622773 h 8133797"/>
                <a:gd name="connsiteX0" fmla="*/ 2035393 w 8340721"/>
                <a:gd name="connsiteY0" fmla="*/ 3046458 h 8133797"/>
                <a:gd name="connsiteX1" fmla="*/ 181193 w 8340721"/>
                <a:gd name="connsiteY1" fmla="*/ 1133300 h 8133797"/>
                <a:gd name="connsiteX2" fmla="*/ 1755993 w 8340721"/>
                <a:gd name="connsiteY2" fmla="*/ 3591 h 8133797"/>
                <a:gd name="connsiteX3" fmla="*/ 4727793 w 8340721"/>
                <a:gd name="connsiteY3" fmla="*/ 1487642 h 8133797"/>
                <a:gd name="connsiteX4" fmla="*/ 8131393 w 8340721"/>
                <a:gd name="connsiteY4" fmla="*/ 6897081 h 8133797"/>
                <a:gd name="connsiteX5" fmla="*/ 638393 w 8340721"/>
                <a:gd name="connsiteY5" fmla="*/ 7981796 h 8133797"/>
                <a:gd name="connsiteX6" fmla="*/ 510094 w 8340721"/>
                <a:gd name="connsiteY6" fmla="*/ 5430431 h 8133797"/>
                <a:gd name="connsiteX7" fmla="*/ 1537870 w 8340721"/>
                <a:gd name="connsiteY7" fmla="*/ 4563413 h 8133797"/>
                <a:gd name="connsiteX0" fmla="*/ 2116768 w 8422096"/>
                <a:gd name="connsiteY0" fmla="*/ 3046458 h 8136728"/>
                <a:gd name="connsiteX1" fmla="*/ 262568 w 8422096"/>
                <a:gd name="connsiteY1" fmla="*/ 1133300 h 8136728"/>
                <a:gd name="connsiteX2" fmla="*/ 1837368 w 8422096"/>
                <a:gd name="connsiteY2" fmla="*/ 3591 h 8136728"/>
                <a:gd name="connsiteX3" fmla="*/ 4809168 w 8422096"/>
                <a:gd name="connsiteY3" fmla="*/ 1487642 h 8136728"/>
                <a:gd name="connsiteX4" fmla="*/ 8212768 w 8422096"/>
                <a:gd name="connsiteY4" fmla="*/ 6897081 h 8136728"/>
                <a:gd name="connsiteX5" fmla="*/ 719768 w 8422096"/>
                <a:gd name="connsiteY5" fmla="*/ 7981796 h 8136728"/>
                <a:gd name="connsiteX6" fmla="*/ 400083 w 8422096"/>
                <a:gd name="connsiteY6" fmla="*/ 5390859 h 8136728"/>
                <a:gd name="connsiteX7" fmla="*/ 1619245 w 8422096"/>
                <a:gd name="connsiteY7" fmla="*/ 4563413 h 8136728"/>
                <a:gd name="connsiteX0" fmla="*/ 2089916 w 8395244"/>
                <a:gd name="connsiteY0" fmla="*/ 3046458 h 8136728"/>
                <a:gd name="connsiteX1" fmla="*/ 235716 w 8395244"/>
                <a:gd name="connsiteY1" fmla="*/ 1133300 h 8136728"/>
                <a:gd name="connsiteX2" fmla="*/ 1810516 w 8395244"/>
                <a:gd name="connsiteY2" fmla="*/ 3591 h 8136728"/>
                <a:gd name="connsiteX3" fmla="*/ 4782316 w 8395244"/>
                <a:gd name="connsiteY3" fmla="*/ 1487642 h 8136728"/>
                <a:gd name="connsiteX4" fmla="*/ 8185916 w 8395244"/>
                <a:gd name="connsiteY4" fmla="*/ 6897081 h 8136728"/>
                <a:gd name="connsiteX5" fmla="*/ 692916 w 8395244"/>
                <a:gd name="connsiteY5" fmla="*/ 7981796 h 8136728"/>
                <a:gd name="connsiteX6" fmla="*/ 373231 w 8395244"/>
                <a:gd name="connsiteY6" fmla="*/ 5390859 h 8136728"/>
                <a:gd name="connsiteX7" fmla="*/ 1060765 w 8395244"/>
                <a:gd name="connsiteY7" fmla="*/ 4325976 h 8136728"/>
                <a:gd name="connsiteX0" fmla="*/ 2081580 w 8386908"/>
                <a:gd name="connsiteY0" fmla="*/ 3046458 h 8136728"/>
                <a:gd name="connsiteX1" fmla="*/ 227380 w 8386908"/>
                <a:gd name="connsiteY1" fmla="*/ 1133300 h 8136728"/>
                <a:gd name="connsiteX2" fmla="*/ 1802180 w 8386908"/>
                <a:gd name="connsiteY2" fmla="*/ 3591 h 8136728"/>
                <a:gd name="connsiteX3" fmla="*/ 4773980 w 8386908"/>
                <a:gd name="connsiteY3" fmla="*/ 1487642 h 8136728"/>
                <a:gd name="connsiteX4" fmla="*/ 8177580 w 8386908"/>
                <a:gd name="connsiteY4" fmla="*/ 6897081 h 8136728"/>
                <a:gd name="connsiteX5" fmla="*/ 684580 w 8386908"/>
                <a:gd name="connsiteY5" fmla="*/ 7981796 h 8136728"/>
                <a:gd name="connsiteX6" fmla="*/ 364895 w 8386908"/>
                <a:gd name="connsiteY6" fmla="*/ 5390859 h 8136728"/>
                <a:gd name="connsiteX7" fmla="*/ 882308 w 8386908"/>
                <a:gd name="connsiteY7" fmla="*/ 4187471 h 8136728"/>
                <a:gd name="connsiteX0" fmla="*/ 2081580 w 8386908"/>
                <a:gd name="connsiteY0" fmla="*/ 3043003 h 8133273"/>
                <a:gd name="connsiteX1" fmla="*/ 588887 w 8386908"/>
                <a:gd name="connsiteY1" fmla="*/ 1406855 h 8133273"/>
                <a:gd name="connsiteX2" fmla="*/ 1802180 w 8386908"/>
                <a:gd name="connsiteY2" fmla="*/ 136 h 8133273"/>
                <a:gd name="connsiteX3" fmla="*/ 4773980 w 8386908"/>
                <a:gd name="connsiteY3" fmla="*/ 1484187 h 8133273"/>
                <a:gd name="connsiteX4" fmla="*/ 8177580 w 8386908"/>
                <a:gd name="connsiteY4" fmla="*/ 6893626 h 8133273"/>
                <a:gd name="connsiteX5" fmla="*/ 684580 w 8386908"/>
                <a:gd name="connsiteY5" fmla="*/ 7978341 h 8133273"/>
                <a:gd name="connsiteX6" fmla="*/ 364895 w 8386908"/>
                <a:gd name="connsiteY6" fmla="*/ 5387404 h 8133273"/>
                <a:gd name="connsiteX7" fmla="*/ 882308 w 8386908"/>
                <a:gd name="connsiteY7" fmla="*/ 4184016 h 8133273"/>
                <a:gd name="connsiteX0" fmla="*/ 2081580 w 8386908"/>
                <a:gd name="connsiteY0" fmla="*/ 2726475 h 7816745"/>
                <a:gd name="connsiteX1" fmla="*/ 588887 w 8386908"/>
                <a:gd name="connsiteY1" fmla="*/ 1090327 h 7816745"/>
                <a:gd name="connsiteX2" fmla="*/ 1802180 w 8386908"/>
                <a:gd name="connsiteY2" fmla="*/ 190 h 7816745"/>
                <a:gd name="connsiteX3" fmla="*/ 4773980 w 8386908"/>
                <a:gd name="connsiteY3" fmla="*/ 1167659 h 7816745"/>
                <a:gd name="connsiteX4" fmla="*/ 8177580 w 8386908"/>
                <a:gd name="connsiteY4" fmla="*/ 6577098 h 7816745"/>
                <a:gd name="connsiteX5" fmla="*/ 684580 w 8386908"/>
                <a:gd name="connsiteY5" fmla="*/ 7661813 h 7816745"/>
                <a:gd name="connsiteX6" fmla="*/ 364895 w 8386908"/>
                <a:gd name="connsiteY6" fmla="*/ 5070876 h 7816745"/>
                <a:gd name="connsiteX7" fmla="*/ 882308 w 8386908"/>
                <a:gd name="connsiteY7" fmla="*/ 3867488 h 7816745"/>
                <a:gd name="connsiteX0" fmla="*/ 2081580 w 8386908"/>
                <a:gd name="connsiteY0" fmla="*/ 2726842 h 7817112"/>
                <a:gd name="connsiteX1" fmla="*/ 827426 w 8386908"/>
                <a:gd name="connsiteY1" fmla="*/ 1220166 h 7817112"/>
                <a:gd name="connsiteX2" fmla="*/ 1802180 w 8386908"/>
                <a:gd name="connsiteY2" fmla="*/ 557 h 7817112"/>
                <a:gd name="connsiteX3" fmla="*/ 4773980 w 8386908"/>
                <a:gd name="connsiteY3" fmla="*/ 1168026 h 7817112"/>
                <a:gd name="connsiteX4" fmla="*/ 8177580 w 8386908"/>
                <a:gd name="connsiteY4" fmla="*/ 6577465 h 7817112"/>
                <a:gd name="connsiteX5" fmla="*/ 684580 w 8386908"/>
                <a:gd name="connsiteY5" fmla="*/ 7662180 h 7817112"/>
                <a:gd name="connsiteX6" fmla="*/ 364895 w 8386908"/>
                <a:gd name="connsiteY6" fmla="*/ 5071243 h 7817112"/>
                <a:gd name="connsiteX7" fmla="*/ 882308 w 8386908"/>
                <a:gd name="connsiteY7" fmla="*/ 3867855 h 78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6908" h="7817112">
                  <a:moveTo>
                    <a:pt x="2081580" y="2726842"/>
                  </a:moveTo>
                  <a:cubicBezTo>
                    <a:pt x="2060413" y="2128582"/>
                    <a:pt x="873993" y="1674547"/>
                    <a:pt x="827426" y="1220166"/>
                  </a:cubicBezTo>
                  <a:cubicBezTo>
                    <a:pt x="780859" y="765785"/>
                    <a:pt x="1144421" y="9247"/>
                    <a:pt x="1802180" y="557"/>
                  </a:cubicBezTo>
                  <a:cubicBezTo>
                    <a:pt x="2459939" y="-8133"/>
                    <a:pt x="3711413" y="71875"/>
                    <a:pt x="4773980" y="1168026"/>
                  </a:cubicBezTo>
                  <a:cubicBezTo>
                    <a:pt x="5836547" y="2264177"/>
                    <a:pt x="9261313" y="5116965"/>
                    <a:pt x="8177580" y="6577465"/>
                  </a:cubicBezTo>
                  <a:cubicBezTo>
                    <a:pt x="7093847" y="8037965"/>
                    <a:pt x="1986694" y="7913217"/>
                    <a:pt x="684580" y="7662180"/>
                  </a:cubicBezTo>
                  <a:cubicBezTo>
                    <a:pt x="-617534" y="7411143"/>
                    <a:pt x="331940" y="5703630"/>
                    <a:pt x="364895" y="5071243"/>
                  </a:cubicBezTo>
                  <a:cubicBezTo>
                    <a:pt x="397850" y="4438856"/>
                    <a:pt x="889699" y="3871230"/>
                    <a:pt x="882308" y="3867855"/>
                  </a:cubicBezTo>
                </a:path>
              </a:pathLst>
            </a:custGeom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57FD46A-FC8B-3349-A5C4-334CFBDE2D40}"/>
                </a:ext>
              </a:extLst>
            </p:cNvPr>
            <p:cNvSpPr/>
            <p:nvPr/>
          </p:nvSpPr>
          <p:spPr>
            <a:xfrm>
              <a:off x="520958" y="5905647"/>
              <a:ext cx="8348257" cy="7457327"/>
            </a:xfrm>
            <a:custGeom>
              <a:avLst/>
              <a:gdLst>
                <a:gd name="connsiteX0" fmla="*/ 885785 w 8804595"/>
                <a:gd name="connsiteY0" fmla="*/ 6667503 h 10314921"/>
                <a:gd name="connsiteX1" fmla="*/ 885785 w 8804595"/>
                <a:gd name="connsiteY1" fmla="*/ 6718303 h 10314921"/>
                <a:gd name="connsiteX2" fmla="*/ 2612985 w 8804595"/>
                <a:gd name="connsiteY2" fmla="*/ 5041903 h 10314921"/>
                <a:gd name="connsiteX3" fmla="*/ 682585 w 8804595"/>
                <a:gd name="connsiteY3" fmla="*/ 2679703 h 10314921"/>
                <a:gd name="connsiteX4" fmla="*/ 1368385 w 8804595"/>
                <a:gd name="connsiteY4" fmla="*/ 368303 h 10314921"/>
                <a:gd name="connsiteX5" fmla="*/ 6981785 w 8804595"/>
                <a:gd name="connsiteY5" fmla="*/ 977903 h 10314921"/>
                <a:gd name="connsiteX6" fmla="*/ 8404185 w 8804595"/>
                <a:gd name="connsiteY6" fmla="*/ 9436103 h 10314921"/>
                <a:gd name="connsiteX7" fmla="*/ 479385 w 8804595"/>
                <a:gd name="connsiteY7" fmla="*/ 9740903 h 10314921"/>
                <a:gd name="connsiteX8" fmla="*/ 885785 w 8804595"/>
                <a:gd name="connsiteY8" fmla="*/ 6667503 h 10314921"/>
                <a:gd name="connsiteX0" fmla="*/ 885785 w 8648317"/>
                <a:gd name="connsiteY0" fmla="*/ 6299795 h 9947213"/>
                <a:gd name="connsiteX1" fmla="*/ 885785 w 8648317"/>
                <a:gd name="connsiteY1" fmla="*/ 6350595 h 9947213"/>
                <a:gd name="connsiteX2" fmla="*/ 2612985 w 8648317"/>
                <a:gd name="connsiteY2" fmla="*/ 4674195 h 9947213"/>
                <a:gd name="connsiteX3" fmla="*/ 682585 w 8648317"/>
                <a:gd name="connsiteY3" fmla="*/ 2311995 h 9947213"/>
                <a:gd name="connsiteX4" fmla="*/ 1368385 w 8648317"/>
                <a:gd name="connsiteY4" fmla="*/ 595 h 9947213"/>
                <a:gd name="connsiteX5" fmla="*/ 5508585 w 8648317"/>
                <a:gd name="connsiteY5" fmla="*/ 2170026 h 9947213"/>
                <a:gd name="connsiteX6" fmla="*/ 8404185 w 8648317"/>
                <a:gd name="connsiteY6" fmla="*/ 9068395 h 9947213"/>
                <a:gd name="connsiteX7" fmla="*/ 479385 w 8648317"/>
                <a:gd name="connsiteY7" fmla="*/ 9373195 h 9947213"/>
                <a:gd name="connsiteX8" fmla="*/ 885785 w 8648317"/>
                <a:gd name="connsiteY8" fmla="*/ 6299795 h 9947213"/>
                <a:gd name="connsiteX0" fmla="*/ 885785 w 8679997"/>
                <a:gd name="connsiteY0" fmla="*/ 6299589 h 9947007"/>
                <a:gd name="connsiteX1" fmla="*/ 885785 w 8679997"/>
                <a:gd name="connsiteY1" fmla="*/ 6350389 h 9947007"/>
                <a:gd name="connsiteX2" fmla="*/ 2612985 w 8679997"/>
                <a:gd name="connsiteY2" fmla="*/ 4673989 h 9947007"/>
                <a:gd name="connsiteX3" fmla="*/ 682585 w 8679997"/>
                <a:gd name="connsiteY3" fmla="*/ 2311789 h 9947007"/>
                <a:gd name="connsiteX4" fmla="*/ 1368385 w 8679997"/>
                <a:gd name="connsiteY4" fmla="*/ 389 h 9947007"/>
                <a:gd name="connsiteX5" fmla="*/ 5508585 w 8679997"/>
                <a:gd name="connsiteY5" fmla="*/ 2169820 h 9947007"/>
                <a:gd name="connsiteX6" fmla="*/ 8404185 w 8679997"/>
                <a:gd name="connsiteY6" fmla="*/ 9068189 h 9947007"/>
                <a:gd name="connsiteX7" fmla="*/ 479385 w 8679997"/>
                <a:gd name="connsiteY7" fmla="*/ 9372989 h 9947007"/>
                <a:gd name="connsiteX8" fmla="*/ 885785 w 8679997"/>
                <a:gd name="connsiteY8" fmla="*/ 6299589 h 9947007"/>
                <a:gd name="connsiteX0" fmla="*/ 885785 w 8712321"/>
                <a:gd name="connsiteY0" fmla="*/ 6300041 h 9947459"/>
                <a:gd name="connsiteX1" fmla="*/ 885785 w 8712321"/>
                <a:gd name="connsiteY1" fmla="*/ 6350841 h 9947459"/>
                <a:gd name="connsiteX2" fmla="*/ 2612985 w 8712321"/>
                <a:gd name="connsiteY2" fmla="*/ 4674441 h 9947459"/>
                <a:gd name="connsiteX3" fmla="*/ 682585 w 8712321"/>
                <a:gd name="connsiteY3" fmla="*/ 2312241 h 9947459"/>
                <a:gd name="connsiteX4" fmla="*/ 1368385 w 8712321"/>
                <a:gd name="connsiteY4" fmla="*/ 841 h 9947459"/>
                <a:gd name="connsiteX5" fmla="*/ 5508585 w 8712321"/>
                <a:gd name="connsiteY5" fmla="*/ 2170272 h 9947459"/>
                <a:gd name="connsiteX6" fmla="*/ 8404185 w 8712321"/>
                <a:gd name="connsiteY6" fmla="*/ 9068641 h 9947459"/>
                <a:gd name="connsiteX7" fmla="*/ 479385 w 8712321"/>
                <a:gd name="connsiteY7" fmla="*/ 9373441 h 9947459"/>
                <a:gd name="connsiteX8" fmla="*/ 885785 w 8712321"/>
                <a:gd name="connsiteY8" fmla="*/ 6300041 h 9947459"/>
                <a:gd name="connsiteX0" fmla="*/ 885785 w 8693040"/>
                <a:gd name="connsiteY0" fmla="*/ 6306813 h 9954231"/>
                <a:gd name="connsiteX1" fmla="*/ 885785 w 8693040"/>
                <a:gd name="connsiteY1" fmla="*/ 6357613 h 9954231"/>
                <a:gd name="connsiteX2" fmla="*/ 2612985 w 8693040"/>
                <a:gd name="connsiteY2" fmla="*/ 4681213 h 9954231"/>
                <a:gd name="connsiteX3" fmla="*/ 682585 w 8693040"/>
                <a:gd name="connsiteY3" fmla="*/ 2319013 h 9954231"/>
                <a:gd name="connsiteX4" fmla="*/ 1368385 w 8693040"/>
                <a:gd name="connsiteY4" fmla="*/ 7613 h 9954231"/>
                <a:gd name="connsiteX5" fmla="*/ 5305385 w 8693040"/>
                <a:gd name="connsiteY5" fmla="*/ 3122397 h 9954231"/>
                <a:gd name="connsiteX6" fmla="*/ 8404185 w 8693040"/>
                <a:gd name="connsiteY6" fmla="*/ 9075413 h 9954231"/>
                <a:gd name="connsiteX7" fmla="*/ 479385 w 8693040"/>
                <a:gd name="connsiteY7" fmla="*/ 9380213 h 9954231"/>
                <a:gd name="connsiteX8" fmla="*/ 885785 w 8693040"/>
                <a:gd name="connsiteY8" fmla="*/ 6306813 h 9954231"/>
                <a:gd name="connsiteX0" fmla="*/ 885785 w 8667682"/>
                <a:gd name="connsiteY0" fmla="*/ 6306813 h 9954231"/>
                <a:gd name="connsiteX1" fmla="*/ 885785 w 8667682"/>
                <a:gd name="connsiteY1" fmla="*/ 6357613 h 9954231"/>
                <a:gd name="connsiteX2" fmla="*/ 2612985 w 8667682"/>
                <a:gd name="connsiteY2" fmla="*/ 4681213 h 9954231"/>
                <a:gd name="connsiteX3" fmla="*/ 682585 w 8667682"/>
                <a:gd name="connsiteY3" fmla="*/ 2319013 h 9954231"/>
                <a:gd name="connsiteX4" fmla="*/ 1368385 w 8667682"/>
                <a:gd name="connsiteY4" fmla="*/ 7613 h 9954231"/>
                <a:gd name="connsiteX5" fmla="*/ 5305385 w 8667682"/>
                <a:gd name="connsiteY5" fmla="*/ 3122397 h 9954231"/>
                <a:gd name="connsiteX6" fmla="*/ 8404185 w 8667682"/>
                <a:gd name="connsiteY6" fmla="*/ 9075413 h 9954231"/>
                <a:gd name="connsiteX7" fmla="*/ 479385 w 8667682"/>
                <a:gd name="connsiteY7" fmla="*/ 9380213 h 9954231"/>
                <a:gd name="connsiteX8" fmla="*/ 885785 w 8667682"/>
                <a:gd name="connsiteY8" fmla="*/ 6306813 h 9954231"/>
                <a:gd name="connsiteX0" fmla="*/ 885785 w 8632301"/>
                <a:gd name="connsiteY0" fmla="*/ 5367521 h 9014939"/>
                <a:gd name="connsiteX1" fmla="*/ 885785 w 8632301"/>
                <a:gd name="connsiteY1" fmla="*/ 5418321 h 9014939"/>
                <a:gd name="connsiteX2" fmla="*/ 2612985 w 8632301"/>
                <a:gd name="connsiteY2" fmla="*/ 3741921 h 9014939"/>
                <a:gd name="connsiteX3" fmla="*/ 682585 w 8632301"/>
                <a:gd name="connsiteY3" fmla="*/ 1379721 h 9014939"/>
                <a:gd name="connsiteX4" fmla="*/ 1723985 w 8632301"/>
                <a:gd name="connsiteY4" fmla="*/ 13673 h 9014939"/>
                <a:gd name="connsiteX5" fmla="*/ 5305385 w 8632301"/>
                <a:gd name="connsiteY5" fmla="*/ 2183105 h 9014939"/>
                <a:gd name="connsiteX6" fmla="*/ 8404185 w 8632301"/>
                <a:gd name="connsiteY6" fmla="*/ 8136121 h 9014939"/>
                <a:gd name="connsiteX7" fmla="*/ 479385 w 8632301"/>
                <a:gd name="connsiteY7" fmla="*/ 8440921 h 9014939"/>
                <a:gd name="connsiteX8" fmla="*/ 885785 w 8632301"/>
                <a:gd name="connsiteY8" fmla="*/ 5367521 h 9014939"/>
                <a:gd name="connsiteX0" fmla="*/ 885785 w 8632301"/>
                <a:gd name="connsiteY0" fmla="*/ 5354700 h 9002118"/>
                <a:gd name="connsiteX1" fmla="*/ 885785 w 8632301"/>
                <a:gd name="connsiteY1" fmla="*/ 5405500 h 9002118"/>
                <a:gd name="connsiteX2" fmla="*/ 2612985 w 8632301"/>
                <a:gd name="connsiteY2" fmla="*/ 3729100 h 9002118"/>
                <a:gd name="connsiteX3" fmla="*/ 682585 w 8632301"/>
                <a:gd name="connsiteY3" fmla="*/ 1366900 h 9002118"/>
                <a:gd name="connsiteX4" fmla="*/ 1723985 w 8632301"/>
                <a:gd name="connsiteY4" fmla="*/ 852 h 9002118"/>
                <a:gd name="connsiteX5" fmla="*/ 5305385 w 8632301"/>
                <a:gd name="connsiteY5" fmla="*/ 2170284 h 9002118"/>
                <a:gd name="connsiteX6" fmla="*/ 8404185 w 8632301"/>
                <a:gd name="connsiteY6" fmla="*/ 8123300 h 9002118"/>
                <a:gd name="connsiteX7" fmla="*/ 479385 w 8632301"/>
                <a:gd name="connsiteY7" fmla="*/ 8428100 h 9002118"/>
                <a:gd name="connsiteX8" fmla="*/ 885785 w 8632301"/>
                <a:gd name="connsiteY8" fmla="*/ 5354700 h 9002118"/>
                <a:gd name="connsiteX0" fmla="*/ 885785 w 8626860"/>
                <a:gd name="connsiteY0" fmla="*/ 4670811 h 8318229"/>
                <a:gd name="connsiteX1" fmla="*/ 885785 w 8626860"/>
                <a:gd name="connsiteY1" fmla="*/ 4721611 h 8318229"/>
                <a:gd name="connsiteX2" fmla="*/ 2612985 w 8626860"/>
                <a:gd name="connsiteY2" fmla="*/ 3045211 h 8318229"/>
                <a:gd name="connsiteX3" fmla="*/ 682585 w 8626860"/>
                <a:gd name="connsiteY3" fmla="*/ 683011 h 8318229"/>
                <a:gd name="connsiteX4" fmla="*/ 2333585 w 8626860"/>
                <a:gd name="connsiteY4" fmla="*/ 2344 h 8318229"/>
                <a:gd name="connsiteX5" fmla="*/ 5305385 w 8626860"/>
                <a:gd name="connsiteY5" fmla="*/ 1486395 h 8318229"/>
                <a:gd name="connsiteX6" fmla="*/ 8404185 w 8626860"/>
                <a:gd name="connsiteY6" fmla="*/ 7439411 h 8318229"/>
                <a:gd name="connsiteX7" fmla="*/ 479385 w 8626860"/>
                <a:gd name="connsiteY7" fmla="*/ 7744211 h 8318229"/>
                <a:gd name="connsiteX8" fmla="*/ 885785 w 8626860"/>
                <a:gd name="connsiteY8" fmla="*/ 4670811 h 8318229"/>
                <a:gd name="connsiteX0" fmla="*/ 885785 w 8626860"/>
                <a:gd name="connsiteY0" fmla="*/ 4672058 h 8319476"/>
                <a:gd name="connsiteX1" fmla="*/ 885785 w 8626860"/>
                <a:gd name="connsiteY1" fmla="*/ 4722858 h 8319476"/>
                <a:gd name="connsiteX2" fmla="*/ 2612985 w 8626860"/>
                <a:gd name="connsiteY2" fmla="*/ 3046458 h 8319476"/>
                <a:gd name="connsiteX3" fmla="*/ 758785 w 8626860"/>
                <a:gd name="connsiteY3" fmla="*/ 1133300 h 8319476"/>
                <a:gd name="connsiteX4" fmla="*/ 2333585 w 8626860"/>
                <a:gd name="connsiteY4" fmla="*/ 3591 h 8319476"/>
                <a:gd name="connsiteX5" fmla="*/ 5305385 w 8626860"/>
                <a:gd name="connsiteY5" fmla="*/ 1487642 h 8319476"/>
                <a:gd name="connsiteX6" fmla="*/ 8404185 w 8626860"/>
                <a:gd name="connsiteY6" fmla="*/ 7440658 h 8319476"/>
                <a:gd name="connsiteX7" fmla="*/ 479385 w 8626860"/>
                <a:gd name="connsiteY7" fmla="*/ 7745458 h 8319476"/>
                <a:gd name="connsiteX8" fmla="*/ 885785 w 8626860"/>
                <a:gd name="connsiteY8" fmla="*/ 4672058 h 8319476"/>
                <a:gd name="connsiteX0" fmla="*/ 999672 w 8588347"/>
                <a:gd name="connsiteY0" fmla="*/ 3561269 h 8385039"/>
                <a:gd name="connsiteX1" fmla="*/ 847272 w 8588347"/>
                <a:gd name="connsiteY1" fmla="*/ 4722858 h 8385039"/>
                <a:gd name="connsiteX2" fmla="*/ 2574472 w 8588347"/>
                <a:gd name="connsiteY2" fmla="*/ 3046458 h 8385039"/>
                <a:gd name="connsiteX3" fmla="*/ 720272 w 8588347"/>
                <a:gd name="connsiteY3" fmla="*/ 1133300 h 8385039"/>
                <a:gd name="connsiteX4" fmla="*/ 2295072 w 8588347"/>
                <a:gd name="connsiteY4" fmla="*/ 3591 h 8385039"/>
                <a:gd name="connsiteX5" fmla="*/ 5266872 w 8588347"/>
                <a:gd name="connsiteY5" fmla="*/ 1487642 h 8385039"/>
                <a:gd name="connsiteX6" fmla="*/ 8365672 w 8588347"/>
                <a:gd name="connsiteY6" fmla="*/ 7440658 h 8385039"/>
                <a:gd name="connsiteX7" fmla="*/ 440872 w 8588347"/>
                <a:gd name="connsiteY7" fmla="*/ 7745458 h 8385039"/>
                <a:gd name="connsiteX8" fmla="*/ 999672 w 8588347"/>
                <a:gd name="connsiteY8" fmla="*/ 3561269 h 8385039"/>
                <a:gd name="connsiteX0" fmla="*/ 961309 w 8600784"/>
                <a:gd name="connsiteY0" fmla="*/ 3821241 h 8369694"/>
                <a:gd name="connsiteX1" fmla="*/ 859709 w 8600784"/>
                <a:gd name="connsiteY1" fmla="*/ 4722858 h 8369694"/>
                <a:gd name="connsiteX2" fmla="*/ 2586909 w 8600784"/>
                <a:gd name="connsiteY2" fmla="*/ 3046458 h 8369694"/>
                <a:gd name="connsiteX3" fmla="*/ 732709 w 8600784"/>
                <a:gd name="connsiteY3" fmla="*/ 1133300 h 8369694"/>
                <a:gd name="connsiteX4" fmla="*/ 2307509 w 8600784"/>
                <a:gd name="connsiteY4" fmla="*/ 3591 h 8369694"/>
                <a:gd name="connsiteX5" fmla="*/ 5279309 w 8600784"/>
                <a:gd name="connsiteY5" fmla="*/ 1487642 h 8369694"/>
                <a:gd name="connsiteX6" fmla="*/ 8378109 w 8600784"/>
                <a:gd name="connsiteY6" fmla="*/ 7440658 h 8369694"/>
                <a:gd name="connsiteX7" fmla="*/ 453309 w 8600784"/>
                <a:gd name="connsiteY7" fmla="*/ 7745458 h 8369694"/>
                <a:gd name="connsiteX8" fmla="*/ 961309 w 8600784"/>
                <a:gd name="connsiteY8" fmla="*/ 3821241 h 8369694"/>
                <a:gd name="connsiteX0" fmla="*/ 857970 w 8599045"/>
                <a:gd name="connsiteY0" fmla="*/ 4722858 h 8369694"/>
                <a:gd name="connsiteX1" fmla="*/ 2585170 w 8599045"/>
                <a:gd name="connsiteY1" fmla="*/ 3046458 h 8369694"/>
                <a:gd name="connsiteX2" fmla="*/ 730970 w 8599045"/>
                <a:gd name="connsiteY2" fmla="*/ 1133300 h 8369694"/>
                <a:gd name="connsiteX3" fmla="*/ 2305770 w 8599045"/>
                <a:gd name="connsiteY3" fmla="*/ 3591 h 8369694"/>
                <a:gd name="connsiteX4" fmla="*/ 5277570 w 8599045"/>
                <a:gd name="connsiteY4" fmla="*/ 1487642 h 8369694"/>
                <a:gd name="connsiteX5" fmla="*/ 8376370 w 8599045"/>
                <a:gd name="connsiteY5" fmla="*/ 7440658 h 8369694"/>
                <a:gd name="connsiteX6" fmla="*/ 451570 w 8599045"/>
                <a:gd name="connsiteY6" fmla="*/ 7745458 h 8369694"/>
                <a:gd name="connsiteX7" fmla="*/ 1051010 w 8599045"/>
                <a:gd name="connsiteY7" fmla="*/ 3906323 h 8369694"/>
                <a:gd name="connsiteX0" fmla="*/ 998400 w 8739475"/>
                <a:gd name="connsiteY0" fmla="*/ 4722858 h 8276229"/>
                <a:gd name="connsiteX1" fmla="*/ 2725600 w 8739475"/>
                <a:gd name="connsiteY1" fmla="*/ 3046458 h 8276229"/>
                <a:gd name="connsiteX2" fmla="*/ 871400 w 8739475"/>
                <a:gd name="connsiteY2" fmla="*/ 1133300 h 8276229"/>
                <a:gd name="connsiteX3" fmla="*/ 2446200 w 8739475"/>
                <a:gd name="connsiteY3" fmla="*/ 3591 h 8276229"/>
                <a:gd name="connsiteX4" fmla="*/ 5418000 w 8739475"/>
                <a:gd name="connsiteY4" fmla="*/ 1487642 h 8276229"/>
                <a:gd name="connsiteX5" fmla="*/ 8516800 w 8739475"/>
                <a:gd name="connsiteY5" fmla="*/ 7440658 h 8276229"/>
                <a:gd name="connsiteX6" fmla="*/ 592000 w 8739475"/>
                <a:gd name="connsiteY6" fmla="*/ 7745458 h 8276229"/>
                <a:gd name="connsiteX7" fmla="*/ 683440 w 8739475"/>
                <a:gd name="connsiteY7" fmla="*/ 5489789 h 8276229"/>
                <a:gd name="connsiteX0" fmla="*/ 2725600 w 8739475"/>
                <a:gd name="connsiteY0" fmla="*/ 3046458 h 8276229"/>
                <a:gd name="connsiteX1" fmla="*/ 871400 w 8739475"/>
                <a:gd name="connsiteY1" fmla="*/ 1133300 h 8276229"/>
                <a:gd name="connsiteX2" fmla="*/ 2446200 w 8739475"/>
                <a:gd name="connsiteY2" fmla="*/ 3591 h 8276229"/>
                <a:gd name="connsiteX3" fmla="*/ 5418000 w 8739475"/>
                <a:gd name="connsiteY3" fmla="*/ 1487642 h 8276229"/>
                <a:gd name="connsiteX4" fmla="*/ 8516800 w 8739475"/>
                <a:gd name="connsiteY4" fmla="*/ 7440658 h 8276229"/>
                <a:gd name="connsiteX5" fmla="*/ 592000 w 8739475"/>
                <a:gd name="connsiteY5" fmla="*/ 7745458 h 8276229"/>
                <a:gd name="connsiteX6" fmla="*/ 683440 w 8739475"/>
                <a:gd name="connsiteY6" fmla="*/ 5489789 h 8276229"/>
                <a:gd name="connsiteX0" fmla="*/ 2597772 w 8611647"/>
                <a:gd name="connsiteY0" fmla="*/ 3046458 h 8322752"/>
                <a:gd name="connsiteX1" fmla="*/ 743572 w 8611647"/>
                <a:gd name="connsiteY1" fmla="*/ 1133300 h 8322752"/>
                <a:gd name="connsiteX2" fmla="*/ 2318372 w 8611647"/>
                <a:gd name="connsiteY2" fmla="*/ 3591 h 8322752"/>
                <a:gd name="connsiteX3" fmla="*/ 5290172 w 8611647"/>
                <a:gd name="connsiteY3" fmla="*/ 1487642 h 8322752"/>
                <a:gd name="connsiteX4" fmla="*/ 8388972 w 8611647"/>
                <a:gd name="connsiteY4" fmla="*/ 7440658 h 8322752"/>
                <a:gd name="connsiteX5" fmla="*/ 464172 w 8611647"/>
                <a:gd name="connsiteY5" fmla="*/ 7745458 h 8322752"/>
                <a:gd name="connsiteX6" fmla="*/ 987412 w 8611647"/>
                <a:gd name="connsiteY6" fmla="*/ 4638972 h 8322752"/>
                <a:gd name="connsiteX0" fmla="*/ 2050879 w 8064754"/>
                <a:gd name="connsiteY0" fmla="*/ 3046458 h 8434405"/>
                <a:gd name="connsiteX1" fmla="*/ 196679 w 8064754"/>
                <a:gd name="connsiteY1" fmla="*/ 1133300 h 8434405"/>
                <a:gd name="connsiteX2" fmla="*/ 1771479 w 8064754"/>
                <a:gd name="connsiteY2" fmla="*/ 3591 h 8434405"/>
                <a:gd name="connsiteX3" fmla="*/ 4743279 w 8064754"/>
                <a:gd name="connsiteY3" fmla="*/ 1487642 h 8434405"/>
                <a:gd name="connsiteX4" fmla="*/ 7842079 w 8064754"/>
                <a:gd name="connsiteY4" fmla="*/ 7440658 h 8434405"/>
                <a:gd name="connsiteX5" fmla="*/ 653879 w 8064754"/>
                <a:gd name="connsiteY5" fmla="*/ 7981796 h 8434405"/>
                <a:gd name="connsiteX6" fmla="*/ 440519 w 8064754"/>
                <a:gd name="connsiteY6" fmla="*/ 4638972 h 8434405"/>
                <a:gd name="connsiteX0" fmla="*/ 2072802 w 8378130"/>
                <a:gd name="connsiteY0" fmla="*/ 3046458 h 8192419"/>
                <a:gd name="connsiteX1" fmla="*/ 218602 w 8378130"/>
                <a:gd name="connsiteY1" fmla="*/ 1133300 h 8192419"/>
                <a:gd name="connsiteX2" fmla="*/ 1793402 w 8378130"/>
                <a:gd name="connsiteY2" fmla="*/ 3591 h 8192419"/>
                <a:gd name="connsiteX3" fmla="*/ 4765202 w 8378130"/>
                <a:gd name="connsiteY3" fmla="*/ 1487642 h 8192419"/>
                <a:gd name="connsiteX4" fmla="*/ 8168802 w 8378130"/>
                <a:gd name="connsiteY4" fmla="*/ 6897081 h 8192419"/>
                <a:gd name="connsiteX5" fmla="*/ 675802 w 8378130"/>
                <a:gd name="connsiteY5" fmla="*/ 7981796 h 8192419"/>
                <a:gd name="connsiteX6" fmla="*/ 462442 w 8378130"/>
                <a:gd name="connsiteY6" fmla="*/ 4638972 h 8192419"/>
                <a:gd name="connsiteX0" fmla="*/ 1856005 w 8161333"/>
                <a:gd name="connsiteY0" fmla="*/ 3046458 h 8192419"/>
                <a:gd name="connsiteX1" fmla="*/ 1805 w 8161333"/>
                <a:gd name="connsiteY1" fmla="*/ 1133300 h 8192419"/>
                <a:gd name="connsiteX2" fmla="*/ 1576605 w 8161333"/>
                <a:gd name="connsiteY2" fmla="*/ 3591 h 8192419"/>
                <a:gd name="connsiteX3" fmla="*/ 4548405 w 8161333"/>
                <a:gd name="connsiteY3" fmla="*/ 1487642 h 8192419"/>
                <a:gd name="connsiteX4" fmla="*/ 7952005 w 8161333"/>
                <a:gd name="connsiteY4" fmla="*/ 6897081 h 8192419"/>
                <a:gd name="connsiteX5" fmla="*/ 459005 w 8161333"/>
                <a:gd name="connsiteY5" fmla="*/ 7981796 h 8192419"/>
                <a:gd name="connsiteX0" fmla="*/ 1856005 w 8161333"/>
                <a:gd name="connsiteY0" fmla="*/ 3046458 h 6897081"/>
                <a:gd name="connsiteX1" fmla="*/ 1805 w 8161333"/>
                <a:gd name="connsiteY1" fmla="*/ 1133300 h 6897081"/>
                <a:gd name="connsiteX2" fmla="*/ 1576605 w 8161333"/>
                <a:gd name="connsiteY2" fmla="*/ 3591 h 6897081"/>
                <a:gd name="connsiteX3" fmla="*/ 4548405 w 8161333"/>
                <a:gd name="connsiteY3" fmla="*/ 1487642 h 6897081"/>
                <a:gd name="connsiteX4" fmla="*/ 7952005 w 8161333"/>
                <a:gd name="connsiteY4" fmla="*/ 6897081 h 6897081"/>
                <a:gd name="connsiteX0" fmla="*/ 1856005 w 7795598"/>
                <a:gd name="connsiteY0" fmla="*/ 3046458 h 6778363"/>
                <a:gd name="connsiteX1" fmla="*/ 1805 w 7795598"/>
                <a:gd name="connsiteY1" fmla="*/ 1133300 h 6778363"/>
                <a:gd name="connsiteX2" fmla="*/ 1576605 w 7795598"/>
                <a:gd name="connsiteY2" fmla="*/ 3591 h 6778363"/>
                <a:gd name="connsiteX3" fmla="*/ 4548405 w 7795598"/>
                <a:gd name="connsiteY3" fmla="*/ 1487642 h 6778363"/>
                <a:gd name="connsiteX4" fmla="*/ 7569233 w 7795598"/>
                <a:gd name="connsiteY4" fmla="*/ 6778363 h 6778363"/>
                <a:gd name="connsiteX0" fmla="*/ 1856005 w 8242947"/>
                <a:gd name="connsiteY0" fmla="*/ 3046458 h 6817937"/>
                <a:gd name="connsiteX1" fmla="*/ 1805 w 8242947"/>
                <a:gd name="connsiteY1" fmla="*/ 1133300 h 6817937"/>
                <a:gd name="connsiteX2" fmla="*/ 1576605 w 8242947"/>
                <a:gd name="connsiteY2" fmla="*/ 3591 h 6817937"/>
                <a:gd name="connsiteX3" fmla="*/ 4548405 w 8242947"/>
                <a:gd name="connsiteY3" fmla="*/ 1487642 h 6817937"/>
                <a:gd name="connsiteX4" fmla="*/ 8037065 w 8242947"/>
                <a:gd name="connsiteY4" fmla="*/ 6817937 h 6817937"/>
                <a:gd name="connsiteX0" fmla="*/ 1620336 w 8241194"/>
                <a:gd name="connsiteY0" fmla="*/ 3284097 h 6818138"/>
                <a:gd name="connsiteX1" fmla="*/ 52 w 8241194"/>
                <a:gd name="connsiteY1" fmla="*/ 1133501 h 6818138"/>
                <a:gd name="connsiteX2" fmla="*/ 1574852 w 8241194"/>
                <a:gd name="connsiteY2" fmla="*/ 3792 h 6818138"/>
                <a:gd name="connsiteX3" fmla="*/ 4546652 w 8241194"/>
                <a:gd name="connsiteY3" fmla="*/ 1487843 h 6818138"/>
                <a:gd name="connsiteX4" fmla="*/ 8035312 w 8241194"/>
                <a:gd name="connsiteY4" fmla="*/ 6818138 h 6818138"/>
                <a:gd name="connsiteX0" fmla="*/ 1450384 w 8241363"/>
                <a:gd name="connsiteY0" fmla="*/ 3442535 h 6818285"/>
                <a:gd name="connsiteX1" fmla="*/ 221 w 8241363"/>
                <a:gd name="connsiteY1" fmla="*/ 1133648 h 6818285"/>
                <a:gd name="connsiteX2" fmla="*/ 1575021 w 8241363"/>
                <a:gd name="connsiteY2" fmla="*/ 3939 h 6818285"/>
                <a:gd name="connsiteX3" fmla="*/ 4546821 w 8241363"/>
                <a:gd name="connsiteY3" fmla="*/ 1487990 h 6818285"/>
                <a:gd name="connsiteX4" fmla="*/ 8035481 w 8241363"/>
                <a:gd name="connsiteY4" fmla="*/ 6818285 h 6818285"/>
                <a:gd name="connsiteX0" fmla="*/ 1450418 w 8243007"/>
                <a:gd name="connsiteY0" fmla="*/ 3600179 h 6975929"/>
                <a:gd name="connsiteX1" fmla="*/ 255 w 8243007"/>
                <a:gd name="connsiteY1" fmla="*/ 1291292 h 6975929"/>
                <a:gd name="connsiteX2" fmla="*/ 1362404 w 8243007"/>
                <a:gd name="connsiteY2" fmla="*/ 3291 h 6975929"/>
                <a:gd name="connsiteX3" fmla="*/ 4546855 w 8243007"/>
                <a:gd name="connsiteY3" fmla="*/ 1645634 h 6975929"/>
                <a:gd name="connsiteX4" fmla="*/ 8035515 w 8243007"/>
                <a:gd name="connsiteY4" fmla="*/ 6975929 h 6975929"/>
                <a:gd name="connsiteX0" fmla="*/ 1458367 w 8253414"/>
                <a:gd name="connsiteY0" fmla="*/ 3481924 h 6857674"/>
                <a:gd name="connsiteX1" fmla="*/ 8204 w 8253414"/>
                <a:gd name="connsiteY1" fmla="*/ 1173037 h 6857674"/>
                <a:gd name="connsiteX2" fmla="*/ 1051376 w 8253414"/>
                <a:gd name="connsiteY2" fmla="*/ 3755 h 6857674"/>
                <a:gd name="connsiteX3" fmla="*/ 4554804 w 8253414"/>
                <a:gd name="connsiteY3" fmla="*/ 1527379 h 6857674"/>
                <a:gd name="connsiteX4" fmla="*/ 8043464 w 8253414"/>
                <a:gd name="connsiteY4" fmla="*/ 6857674 h 6857674"/>
                <a:gd name="connsiteX0" fmla="*/ 1456035 w 8233547"/>
                <a:gd name="connsiteY0" fmla="*/ 3499664 h 6875414"/>
                <a:gd name="connsiteX1" fmla="*/ 5872 w 8233547"/>
                <a:gd name="connsiteY1" fmla="*/ 1190777 h 6875414"/>
                <a:gd name="connsiteX2" fmla="*/ 1049044 w 8233547"/>
                <a:gd name="connsiteY2" fmla="*/ 21495 h 6875414"/>
                <a:gd name="connsiteX3" fmla="*/ 3489061 w 8233547"/>
                <a:gd name="connsiteY3" fmla="*/ 516072 h 6875414"/>
                <a:gd name="connsiteX4" fmla="*/ 4552472 w 8233547"/>
                <a:gd name="connsiteY4" fmla="*/ 1545119 h 6875414"/>
                <a:gd name="connsiteX5" fmla="*/ 8041132 w 8233547"/>
                <a:gd name="connsiteY5" fmla="*/ 6875414 h 6875414"/>
                <a:gd name="connsiteX0" fmla="*/ 1456035 w 8233547"/>
                <a:gd name="connsiteY0" fmla="*/ 3499664 h 6875414"/>
                <a:gd name="connsiteX1" fmla="*/ 5872 w 8233547"/>
                <a:gd name="connsiteY1" fmla="*/ 1190777 h 6875414"/>
                <a:gd name="connsiteX2" fmla="*/ 1049044 w 8233547"/>
                <a:gd name="connsiteY2" fmla="*/ 21495 h 6875414"/>
                <a:gd name="connsiteX3" fmla="*/ 3489061 w 8233547"/>
                <a:gd name="connsiteY3" fmla="*/ 516072 h 6875414"/>
                <a:gd name="connsiteX4" fmla="*/ 4552472 w 8233547"/>
                <a:gd name="connsiteY4" fmla="*/ 1545119 h 6875414"/>
                <a:gd name="connsiteX5" fmla="*/ 8041132 w 8233547"/>
                <a:gd name="connsiteY5" fmla="*/ 6875414 h 6875414"/>
                <a:gd name="connsiteX0" fmla="*/ 1540472 w 8317984"/>
                <a:gd name="connsiteY0" fmla="*/ 3506783 h 6882533"/>
                <a:gd name="connsiteX1" fmla="*/ 5248 w 8317984"/>
                <a:gd name="connsiteY1" fmla="*/ 1336401 h 6882533"/>
                <a:gd name="connsiteX2" fmla="*/ 1133481 w 8317984"/>
                <a:gd name="connsiteY2" fmla="*/ 28614 h 6882533"/>
                <a:gd name="connsiteX3" fmla="*/ 3573498 w 8317984"/>
                <a:gd name="connsiteY3" fmla="*/ 523191 h 6882533"/>
                <a:gd name="connsiteX4" fmla="*/ 4636909 w 8317984"/>
                <a:gd name="connsiteY4" fmla="*/ 1552238 h 6882533"/>
                <a:gd name="connsiteX5" fmla="*/ 8125569 w 8317984"/>
                <a:gd name="connsiteY5" fmla="*/ 6882533 h 6882533"/>
                <a:gd name="connsiteX0" fmla="*/ 1646181 w 8423693"/>
                <a:gd name="connsiteY0" fmla="*/ 3501647 h 6877397"/>
                <a:gd name="connsiteX1" fmla="*/ 4631 w 8423693"/>
                <a:gd name="connsiteY1" fmla="*/ 1232332 h 6877397"/>
                <a:gd name="connsiteX2" fmla="*/ 1239190 w 8423693"/>
                <a:gd name="connsiteY2" fmla="*/ 23478 h 6877397"/>
                <a:gd name="connsiteX3" fmla="*/ 3679207 w 8423693"/>
                <a:gd name="connsiteY3" fmla="*/ 518055 h 6877397"/>
                <a:gd name="connsiteX4" fmla="*/ 4742618 w 8423693"/>
                <a:gd name="connsiteY4" fmla="*/ 1547102 h 6877397"/>
                <a:gd name="connsiteX5" fmla="*/ 8231278 w 8423693"/>
                <a:gd name="connsiteY5" fmla="*/ 6877397 h 6877397"/>
                <a:gd name="connsiteX0" fmla="*/ 1413875 w 8191387"/>
                <a:gd name="connsiteY0" fmla="*/ 3503671 h 6879421"/>
                <a:gd name="connsiteX1" fmla="*/ 6242 w 8191387"/>
                <a:gd name="connsiteY1" fmla="*/ 1273929 h 6879421"/>
                <a:gd name="connsiteX2" fmla="*/ 1006884 w 8191387"/>
                <a:gd name="connsiteY2" fmla="*/ 25502 h 6879421"/>
                <a:gd name="connsiteX3" fmla="*/ 3446901 w 8191387"/>
                <a:gd name="connsiteY3" fmla="*/ 520079 h 6879421"/>
                <a:gd name="connsiteX4" fmla="*/ 4510312 w 8191387"/>
                <a:gd name="connsiteY4" fmla="*/ 1549126 h 6879421"/>
                <a:gd name="connsiteX5" fmla="*/ 7998972 w 8191387"/>
                <a:gd name="connsiteY5" fmla="*/ 6879421 h 6879421"/>
                <a:gd name="connsiteX0" fmla="*/ 1420341 w 8197853"/>
                <a:gd name="connsiteY0" fmla="*/ 3560216 h 6935966"/>
                <a:gd name="connsiteX1" fmla="*/ 12708 w 8197853"/>
                <a:gd name="connsiteY1" fmla="*/ 1330474 h 6935966"/>
                <a:gd name="connsiteX2" fmla="*/ 885759 w 8197853"/>
                <a:gd name="connsiteY2" fmla="*/ 22687 h 6935966"/>
                <a:gd name="connsiteX3" fmla="*/ 3453367 w 8197853"/>
                <a:gd name="connsiteY3" fmla="*/ 576624 h 6935966"/>
                <a:gd name="connsiteX4" fmla="*/ 4516778 w 8197853"/>
                <a:gd name="connsiteY4" fmla="*/ 1605671 h 6935966"/>
                <a:gd name="connsiteX5" fmla="*/ 8005438 w 8197853"/>
                <a:gd name="connsiteY5" fmla="*/ 6935966 h 6935966"/>
                <a:gd name="connsiteX0" fmla="*/ 1566601 w 8344113"/>
                <a:gd name="connsiteY0" fmla="*/ 3557442 h 6933192"/>
                <a:gd name="connsiteX1" fmla="*/ 10112 w 8344113"/>
                <a:gd name="connsiteY1" fmla="*/ 1268341 h 6933192"/>
                <a:gd name="connsiteX2" fmla="*/ 1032019 w 8344113"/>
                <a:gd name="connsiteY2" fmla="*/ 19913 h 6933192"/>
                <a:gd name="connsiteX3" fmla="*/ 3599627 w 8344113"/>
                <a:gd name="connsiteY3" fmla="*/ 573850 h 6933192"/>
                <a:gd name="connsiteX4" fmla="*/ 4663038 w 8344113"/>
                <a:gd name="connsiteY4" fmla="*/ 1602897 h 6933192"/>
                <a:gd name="connsiteX5" fmla="*/ 8151698 w 8344113"/>
                <a:gd name="connsiteY5" fmla="*/ 6933192 h 6933192"/>
                <a:gd name="connsiteX0" fmla="*/ 1566896 w 8343706"/>
                <a:gd name="connsiteY0" fmla="*/ 3563031 h 6938781"/>
                <a:gd name="connsiteX1" fmla="*/ 10407 w 8343706"/>
                <a:gd name="connsiteY1" fmla="*/ 1273930 h 6938781"/>
                <a:gd name="connsiteX2" fmla="*/ 1032314 w 8343706"/>
                <a:gd name="connsiteY2" fmla="*/ 25502 h 6938781"/>
                <a:gd name="connsiteX3" fmla="*/ 3706247 w 8343706"/>
                <a:gd name="connsiteY3" fmla="*/ 520080 h 6938781"/>
                <a:gd name="connsiteX4" fmla="*/ 4663333 w 8343706"/>
                <a:gd name="connsiteY4" fmla="*/ 1608486 h 6938781"/>
                <a:gd name="connsiteX5" fmla="*/ 8151993 w 8343706"/>
                <a:gd name="connsiteY5" fmla="*/ 6938781 h 6938781"/>
                <a:gd name="connsiteX0" fmla="*/ 1743203 w 8349892"/>
                <a:gd name="connsiteY0" fmla="*/ 3661964 h 6938781"/>
                <a:gd name="connsiteX1" fmla="*/ 16593 w 8349892"/>
                <a:gd name="connsiteY1" fmla="*/ 1273930 h 6938781"/>
                <a:gd name="connsiteX2" fmla="*/ 1038500 w 8349892"/>
                <a:gd name="connsiteY2" fmla="*/ 25502 h 6938781"/>
                <a:gd name="connsiteX3" fmla="*/ 3712433 w 8349892"/>
                <a:gd name="connsiteY3" fmla="*/ 520080 h 6938781"/>
                <a:gd name="connsiteX4" fmla="*/ 4669519 w 8349892"/>
                <a:gd name="connsiteY4" fmla="*/ 1608486 h 6938781"/>
                <a:gd name="connsiteX5" fmla="*/ 8158179 w 8349892"/>
                <a:gd name="connsiteY5" fmla="*/ 6938781 h 6938781"/>
                <a:gd name="connsiteX0" fmla="*/ 1413521 w 8339186"/>
                <a:gd name="connsiteY0" fmla="*/ 3602604 h 6938781"/>
                <a:gd name="connsiteX1" fmla="*/ 5887 w 8339186"/>
                <a:gd name="connsiteY1" fmla="*/ 1273930 h 6938781"/>
                <a:gd name="connsiteX2" fmla="*/ 1027794 w 8339186"/>
                <a:gd name="connsiteY2" fmla="*/ 25502 h 6938781"/>
                <a:gd name="connsiteX3" fmla="*/ 3701727 w 8339186"/>
                <a:gd name="connsiteY3" fmla="*/ 520080 h 6938781"/>
                <a:gd name="connsiteX4" fmla="*/ 4658813 w 8339186"/>
                <a:gd name="connsiteY4" fmla="*/ 1608486 h 6938781"/>
                <a:gd name="connsiteX5" fmla="*/ 8147473 w 8339186"/>
                <a:gd name="connsiteY5" fmla="*/ 6938781 h 6938781"/>
                <a:gd name="connsiteX0" fmla="*/ 1566897 w 8343706"/>
                <a:gd name="connsiteY0" fmla="*/ 3563031 h 6938781"/>
                <a:gd name="connsiteX1" fmla="*/ 10407 w 8343706"/>
                <a:gd name="connsiteY1" fmla="*/ 1273930 h 6938781"/>
                <a:gd name="connsiteX2" fmla="*/ 1032314 w 8343706"/>
                <a:gd name="connsiteY2" fmla="*/ 25502 h 6938781"/>
                <a:gd name="connsiteX3" fmla="*/ 3706247 w 8343706"/>
                <a:gd name="connsiteY3" fmla="*/ 520080 h 6938781"/>
                <a:gd name="connsiteX4" fmla="*/ 4663333 w 8343706"/>
                <a:gd name="connsiteY4" fmla="*/ 1608486 h 6938781"/>
                <a:gd name="connsiteX5" fmla="*/ 8151993 w 8343706"/>
                <a:gd name="connsiteY5" fmla="*/ 6938781 h 6938781"/>
                <a:gd name="connsiteX0" fmla="*/ 1743204 w 8349892"/>
                <a:gd name="connsiteY0" fmla="*/ 3384953 h 6938781"/>
                <a:gd name="connsiteX1" fmla="*/ 16593 w 8349892"/>
                <a:gd name="connsiteY1" fmla="*/ 1273930 h 6938781"/>
                <a:gd name="connsiteX2" fmla="*/ 1038500 w 8349892"/>
                <a:gd name="connsiteY2" fmla="*/ 25502 h 6938781"/>
                <a:gd name="connsiteX3" fmla="*/ 3712433 w 8349892"/>
                <a:gd name="connsiteY3" fmla="*/ 520080 h 6938781"/>
                <a:gd name="connsiteX4" fmla="*/ 4669519 w 8349892"/>
                <a:gd name="connsiteY4" fmla="*/ 1608486 h 6938781"/>
                <a:gd name="connsiteX5" fmla="*/ 8158179 w 8349892"/>
                <a:gd name="connsiteY5" fmla="*/ 6938781 h 6938781"/>
                <a:gd name="connsiteX0" fmla="*/ 1348098 w 8337559"/>
                <a:gd name="connsiteY0" fmla="*/ 3721323 h 6938781"/>
                <a:gd name="connsiteX1" fmla="*/ 4260 w 8337559"/>
                <a:gd name="connsiteY1" fmla="*/ 1273930 h 6938781"/>
                <a:gd name="connsiteX2" fmla="*/ 1026167 w 8337559"/>
                <a:gd name="connsiteY2" fmla="*/ 25502 h 6938781"/>
                <a:gd name="connsiteX3" fmla="*/ 3700100 w 8337559"/>
                <a:gd name="connsiteY3" fmla="*/ 520080 h 6938781"/>
                <a:gd name="connsiteX4" fmla="*/ 4657186 w 8337559"/>
                <a:gd name="connsiteY4" fmla="*/ 1608486 h 6938781"/>
                <a:gd name="connsiteX5" fmla="*/ 8145846 w 8337559"/>
                <a:gd name="connsiteY5" fmla="*/ 6938781 h 6938781"/>
                <a:gd name="connsiteX0" fmla="*/ 1544930 w 8343005"/>
                <a:gd name="connsiteY0" fmla="*/ 3958760 h 6938781"/>
                <a:gd name="connsiteX1" fmla="*/ 9706 w 8343005"/>
                <a:gd name="connsiteY1" fmla="*/ 1273930 h 6938781"/>
                <a:gd name="connsiteX2" fmla="*/ 1031613 w 8343005"/>
                <a:gd name="connsiteY2" fmla="*/ 25502 h 6938781"/>
                <a:gd name="connsiteX3" fmla="*/ 3705546 w 8343005"/>
                <a:gd name="connsiteY3" fmla="*/ 520080 h 6938781"/>
                <a:gd name="connsiteX4" fmla="*/ 4662632 w 8343005"/>
                <a:gd name="connsiteY4" fmla="*/ 1608486 h 6938781"/>
                <a:gd name="connsiteX5" fmla="*/ 8151292 w 8343005"/>
                <a:gd name="connsiteY5" fmla="*/ 6938781 h 6938781"/>
                <a:gd name="connsiteX0" fmla="*/ 1544930 w 8343005"/>
                <a:gd name="connsiteY0" fmla="*/ 3958760 h 6938781"/>
                <a:gd name="connsiteX1" fmla="*/ 9706 w 8343005"/>
                <a:gd name="connsiteY1" fmla="*/ 1273930 h 6938781"/>
                <a:gd name="connsiteX2" fmla="*/ 1031613 w 8343005"/>
                <a:gd name="connsiteY2" fmla="*/ 25502 h 6938781"/>
                <a:gd name="connsiteX3" fmla="*/ 3705546 w 8343005"/>
                <a:gd name="connsiteY3" fmla="*/ 520080 h 6938781"/>
                <a:gd name="connsiteX4" fmla="*/ 4662632 w 8343005"/>
                <a:gd name="connsiteY4" fmla="*/ 1608486 h 6938781"/>
                <a:gd name="connsiteX5" fmla="*/ 8151292 w 8343005"/>
                <a:gd name="connsiteY5" fmla="*/ 6938781 h 6938781"/>
                <a:gd name="connsiteX0" fmla="*/ 1699038 w 8348257"/>
                <a:gd name="connsiteY0" fmla="*/ 3840043 h 6938781"/>
                <a:gd name="connsiteX1" fmla="*/ 14958 w 8348257"/>
                <a:gd name="connsiteY1" fmla="*/ 1273930 h 6938781"/>
                <a:gd name="connsiteX2" fmla="*/ 1036865 w 8348257"/>
                <a:gd name="connsiteY2" fmla="*/ 25502 h 6938781"/>
                <a:gd name="connsiteX3" fmla="*/ 3710798 w 8348257"/>
                <a:gd name="connsiteY3" fmla="*/ 520080 h 6938781"/>
                <a:gd name="connsiteX4" fmla="*/ 4667884 w 8348257"/>
                <a:gd name="connsiteY4" fmla="*/ 1608486 h 6938781"/>
                <a:gd name="connsiteX5" fmla="*/ 8156544 w 8348257"/>
                <a:gd name="connsiteY5" fmla="*/ 6938781 h 6938781"/>
                <a:gd name="connsiteX0" fmla="*/ 1699038 w 8348257"/>
                <a:gd name="connsiteY0" fmla="*/ 3840043 h 6938781"/>
                <a:gd name="connsiteX1" fmla="*/ 14958 w 8348257"/>
                <a:gd name="connsiteY1" fmla="*/ 1273930 h 6938781"/>
                <a:gd name="connsiteX2" fmla="*/ 1036865 w 8348257"/>
                <a:gd name="connsiteY2" fmla="*/ 25502 h 6938781"/>
                <a:gd name="connsiteX3" fmla="*/ 3710798 w 8348257"/>
                <a:gd name="connsiteY3" fmla="*/ 520080 h 6938781"/>
                <a:gd name="connsiteX4" fmla="*/ 4667884 w 8348257"/>
                <a:gd name="connsiteY4" fmla="*/ 1608486 h 6938781"/>
                <a:gd name="connsiteX5" fmla="*/ 8156544 w 8348257"/>
                <a:gd name="connsiteY5" fmla="*/ 6938781 h 69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8257" h="6938781">
                  <a:moveTo>
                    <a:pt x="1699038" y="3840043"/>
                  </a:moveTo>
                  <a:cubicBezTo>
                    <a:pt x="1018652" y="3538580"/>
                    <a:pt x="125320" y="1909687"/>
                    <a:pt x="14958" y="1273930"/>
                  </a:cubicBezTo>
                  <a:cubicBezTo>
                    <a:pt x="-95404" y="638173"/>
                    <a:pt x="420892" y="151144"/>
                    <a:pt x="1036865" y="25502"/>
                  </a:cubicBezTo>
                  <a:cubicBezTo>
                    <a:pt x="1652838" y="-100140"/>
                    <a:pt x="3126893" y="266143"/>
                    <a:pt x="3710798" y="520080"/>
                  </a:cubicBezTo>
                  <a:cubicBezTo>
                    <a:pt x="4188377" y="932309"/>
                    <a:pt x="3926926" y="538703"/>
                    <a:pt x="4667884" y="1608486"/>
                  </a:cubicBezTo>
                  <a:cubicBezTo>
                    <a:pt x="5408842" y="2678269"/>
                    <a:pt x="9240277" y="5478281"/>
                    <a:pt x="8156544" y="6938781"/>
                  </a:cubicBezTo>
                </a:path>
              </a:pathLst>
            </a:custGeom>
            <a:solidFill>
              <a:schemeClr val="accent6"/>
            </a:solidFill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DBA9B8-A1C1-4FF3-B143-27ADF3C2EB99}"/>
                </a:ext>
              </a:extLst>
            </p:cNvPr>
            <p:cNvSpPr/>
            <p:nvPr/>
          </p:nvSpPr>
          <p:spPr>
            <a:xfrm>
              <a:off x="6129475" y="9955792"/>
              <a:ext cx="3615734" cy="3006991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C7E5D6-CC37-41E3-B2C2-20D58DDF04C2}"/>
                </a:ext>
              </a:extLst>
            </p:cNvPr>
            <p:cNvSpPr/>
            <p:nvPr/>
          </p:nvSpPr>
          <p:spPr>
            <a:xfrm>
              <a:off x="6160117" y="9052408"/>
              <a:ext cx="3573476" cy="3330878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73D4512-FABC-48EE-9991-6A4BC47270EB}"/>
                </a:ext>
              </a:extLst>
            </p:cNvPr>
            <p:cNvSpPr/>
            <p:nvPr/>
          </p:nvSpPr>
          <p:spPr>
            <a:xfrm>
              <a:off x="8207590" y="9052408"/>
              <a:ext cx="1526003" cy="1728574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288338-1856-46FA-AB46-F27D9C8460FF}"/>
                </a:ext>
              </a:extLst>
            </p:cNvPr>
            <p:cNvSpPr/>
            <p:nvPr/>
          </p:nvSpPr>
          <p:spPr>
            <a:xfrm>
              <a:off x="8200412" y="9955793"/>
              <a:ext cx="1526003" cy="1728574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8FACCB-C3CB-4366-821C-15B2802CCD6E}"/>
                </a:ext>
              </a:extLst>
            </p:cNvPr>
            <p:cNvSpPr/>
            <p:nvPr/>
          </p:nvSpPr>
          <p:spPr>
            <a:xfrm>
              <a:off x="6432786" y="8223215"/>
              <a:ext cx="1767626" cy="1785036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D26096-7EBF-45BD-B7A7-79D1E7CDAD09}"/>
                </a:ext>
              </a:extLst>
            </p:cNvPr>
            <p:cNvGrpSpPr/>
            <p:nvPr/>
          </p:nvGrpSpPr>
          <p:grpSpPr>
            <a:xfrm>
              <a:off x="771480" y="4299928"/>
              <a:ext cx="3224341" cy="2702252"/>
              <a:chOff x="10135034" y="6706583"/>
              <a:chExt cx="1551781" cy="155670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8F29FC-A473-4E53-9F24-4CD75C153302}"/>
                  </a:ext>
                </a:extLst>
              </p:cNvPr>
              <p:cNvSpPr/>
              <p:nvPr/>
            </p:nvSpPr>
            <p:spPr>
              <a:xfrm>
                <a:off x="10135034" y="7318723"/>
                <a:ext cx="1551781" cy="944562"/>
              </a:xfrm>
              <a:custGeom>
                <a:avLst/>
                <a:gdLst>
                  <a:gd name="connsiteX0" fmla="*/ 1435904 w 1551781"/>
                  <a:gd name="connsiteY0" fmla="*/ 877094 h 944562"/>
                  <a:gd name="connsiteX1" fmla="*/ 1315826 w 1551781"/>
                  <a:gd name="connsiteY1" fmla="*/ 167829 h 944562"/>
                  <a:gd name="connsiteX2" fmla="*/ 1294356 w 1551781"/>
                  <a:gd name="connsiteY2" fmla="*/ 139205 h 944562"/>
                  <a:gd name="connsiteX3" fmla="*/ 1290643 w 1551781"/>
                  <a:gd name="connsiteY3" fmla="*/ 138952 h 944562"/>
                  <a:gd name="connsiteX4" fmla="*/ 1086669 w 1551781"/>
                  <a:gd name="connsiteY4" fmla="*/ 138952 h 944562"/>
                  <a:gd name="connsiteX5" fmla="*/ 1247953 w 1551781"/>
                  <a:gd name="connsiteY5" fmla="*/ 877094 h 944562"/>
                  <a:gd name="connsiteX6" fmla="*/ 1192510 w 1551781"/>
                  <a:gd name="connsiteY6" fmla="*/ 877094 h 944562"/>
                  <a:gd name="connsiteX7" fmla="*/ 1047317 w 1551781"/>
                  <a:gd name="connsiteY7" fmla="*/ 29636 h 944562"/>
                  <a:gd name="connsiteX8" fmla="*/ 1026726 w 1551781"/>
                  <a:gd name="connsiteY8" fmla="*/ 374 h 944562"/>
                  <a:gd name="connsiteX9" fmla="*/ 1022438 w 1551781"/>
                  <a:gd name="connsiteY9" fmla="*/ 0 h 944562"/>
                  <a:gd name="connsiteX10" fmla="*/ 515124 w 1551781"/>
                  <a:gd name="connsiteY10" fmla="*/ 0 h 944562"/>
                  <a:gd name="connsiteX11" fmla="*/ 489887 w 1551781"/>
                  <a:gd name="connsiteY11" fmla="*/ 25365 h 944562"/>
                  <a:gd name="connsiteX12" fmla="*/ 490262 w 1551781"/>
                  <a:gd name="connsiteY12" fmla="*/ 29636 h 944562"/>
                  <a:gd name="connsiteX13" fmla="*/ 345069 w 1551781"/>
                  <a:gd name="connsiteY13" fmla="*/ 877094 h 944562"/>
                  <a:gd name="connsiteX14" fmla="*/ 289610 w 1551781"/>
                  <a:gd name="connsiteY14" fmla="*/ 877094 h 944562"/>
                  <a:gd name="connsiteX15" fmla="*/ 450877 w 1551781"/>
                  <a:gd name="connsiteY15" fmla="*/ 138952 h 944562"/>
                  <a:gd name="connsiteX16" fmla="*/ 244406 w 1551781"/>
                  <a:gd name="connsiteY16" fmla="*/ 138952 h 944562"/>
                  <a:gd name="connsiteX17" fmla="*/ 219020 w 1551781"/>
                  <a:gd name="connsiteY17" fmla="*/ 164167 h 944562"/>
                  <a:gd name="connsiteX18" fmla="*/ 219273 w 1551781"/>
                  <a:gd name="connsiteY18" fmla="*/ 167829 h 944562"/>
                  <a:gd name="connsiteX19" fmla="*/ 99145 w 1551781"/>
                  <a:gd name="connsiteY19" fmla="*/ 877094 h 944562"/>
                  <a:gd name="connsiteX20" fmla="*/ 0 w 1551781"/>
                  <a:gd name="connsiteY20" fmla="*/ 877094 h 944562"/>
                  <a:gd name="connsiteX21" fmla="*/ 0 w 1551781"/>
                  <a:gd name="connsiteY21" fmla="*/ 944563 h 944562"/>
                  <a:gd name="connsiteX22" fmla="*/ 1551781 w 1551781"/>
                  <a:gd name="connsiteY22" fmla="*/ 944563 h 944562"/>
                  <a:gd name="connsiteX23" fmla="*/ 1551781 w 1551781"/>
                  <a:gd name="connsiteY23" fmla="*/ 877094 h 9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51781" h="944562">
                    <a:moveTo>
                      <a:pt x="1435904" y="877094"/>
                    </a:moveTo>
                    <a:cubicBezTo>
                      <a:pt x="1379719" y="747385"/>
                      <a:pt x="1271887" y="450759"/>
                      <a:pt x="1315826" y="167829"/>
                    </a:cubicBezTo>
                    <a:cubicBezTo>
                      <a:pt x="1317801" y="153996"/>
                      <a:pt x="1308189" y="141180"/>
                      <a:pt x="1294356" y="139205"/>
                    </a:cubicBezTo>
                    <a:cubicBezTo>
                      <a:pt x="1293126" y="139029"/>
                      <a:pt x="1291885" y="138945"/>
                      <a:pt x="1290643" y="138952"/>
                    </a:cubicBezTo>
                    <a:lnTo>
                      <a:pt x="1086669" y="138952"/>
                    </a:lnTo>
                    <a:cubicBezTo>
                      <a:pt x="1070156" y="454048"/>
                      <a:pt x="1197992" y="767761"/>
                      <a:pt x="1247953" y="877094"/>
                    </a:cubicBezTo>
                    <a:lnTo>
                      <a:pt x="1192510" y="877094"/>
                    </a:lnTo>
                    <a:cubicBezTo>
                      <a:pt x="1128111" y="731176"/>
                      <a:pt x="992651" y="371399"/>
                      <a:pt x="1047317" y="29636"/>
                    </a:cubicBezTo>
                    <a:cubicBezTo>
                      <a:pt x="1049711" y="15869"/>
                      <a:pt x="1040493" y="2768"/>
                      <a:pt x="1026726" y="374"/>
                    </a:cubicBezTo>
                    <a:cubicBezTo>
                      <a:pt x="1025309" y="128"/>
                      <a:pt x="1023875" y="3"/>
                      <a:pt x="1022438" y="0"/>
                    </a:cubicBezTo>
                    <a:lnTo>
                      <a:pt x="515124" y="0"/>
                    </a:lnTo>
                    <a:cubicBezTo>
                      <a:pt x="501151" y="35"/>
                      <a:pt x="489852" y="11392"/>
                      <a:pt x="489887" y="25365"/>
                    </a:cubicBezTo>
                    <a:cubicBezTo>
                      <a:pt x="489891" y="26797"/>
                      <a:pt x="490017" y="28226"/>
                      <a:pt x="490262" y="29636"/>
                    </a:cubicBezTo>
                    <a:cubicBezTo>
                      <a:pt x="544928" y="371399"/>
                      <a:pt x="409468" y="731176"/>
                      <a:pt x="345069" y="877094"/>
                    </a:cubicBezTo>
                    <a:lnTo>
                      <a:pt x="289610" y="877094"/>
                    </a:lnTo>
                    <a:cubicBezTo>
                      <a:pt x="339604" y="767744"/>
                      <a:pt x="467390" y="454014"/>
                      <a:pt x="450877" y="138952"/>
                    </a:cubicBezTo>
                    <a:lnTo>
                      <a:pt x="244406" y="138952"/>
                    </a:lnTo>
                    <a:cubicBezTo>
                      <a:pt x="230433" y="138905"/>
                      <a:pt x="219066" y="150194"/>
                      <a:pt x="219020" y="164167"/>
                    </a:cubicBezTo>
                    <a:cubicBezTo>
                      <a:pt x="219015" y="165393"/>
                      <a:pt x="219100" y="166616"/>
                      <a:pt x="219273" y="167829"/>
                    </a:cubicBezTo>
                    <a:cubicBezTo>
                      <a:pt x="263128" y="450759"/>
                      <a:pt x="155330" y="747385"/>
                      <a:pt x="99145" y="877094"/>
                    </a:cubicBezTo>
                    <a:lnTo>
                      <a:pt x="0" y="877094"/>
                    </a:lnTo>
                    <a:lnTo>
                      <a:pt x="0" y="944563"/>
                    </a:lnTo>
                    <a:lnTo>
                      <a:pt x="1551781" y="944563"/>
                    </a:lnTo>
                    <a:lnTo>
                      <a:pt x="1551781" y="877094"/>
                    </a:lnTo>
                    <a:close/>
                  </a:path>
                </a:pathLst>
              </a:custGeom>
              <a:solidFill>
                <a:srgbClr val="000000"/>
              </a:solidFill>
              <a:ln w="16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E5881C8-D385-4BF0-9DCA-FDD2FE51F9F0}"/>
                  </a:ext>
                </a:extLst>
              </p:cNvPr>
              <p:cNvSpPr/>
              <p:nvPr/>
            </p:nvSpPr>
            <p:spPr>
              <a:xfrm>
                <a:off x="10540092" y="6706583"/>
                <a:ext cx="741663" cy="440949"/>
              </a:xfrm>
              <a:custGeom>
                <a:avLst/>
                <a:gdLst>
                  <a:gd name="connsiteX0" fmla="*/ 150219 w 741663"/>
                  <a:gd name="connsiteY0" fmla="*/ 401767 h 440949"/>
                  <a:gd name="connsiteX1" fmla="*/ 210199 w 741663"/>
                  <a:gd name="connsiteY1" fmla="*/ 387194 h 440949"/>
                  <a:gd name="connsiteX2" fmla="*/ 222613 w 741663"/>
                  <a:gd name="connsiteY2" fmla="*/ 394767 h 440949"/>
                  <a:gd name="connsiteX3" fmla="*/ 422494 w 741663"/>
                  <a:gd name="connsiteY3" fmla="*/ 346124 h 440949"/>
                  <a:gd name="connsiteX4" fmla="*/ 422506 w 741663"/>
                  <a:gd name="connsiteY4" fmla="*/ 346105 h 440949"/>
                  <a:gd name="connsiteX5" fmla="*/ 482486 w 741663"/>
                  <a:gd name="connsiteY5" fmla="*/ 331532 h 440949"/>
                  <a:gd name="connsiteX6" fmla="*/ 718627 w 741663"/>
                  <a:gd name="connsiteY6" fmla="*/ 279446 h 440949"/>
                  <a:gd name="connsiteX7" fmla="*/ 656505 w 741663"/>
                  <a:gd name="connsiteY7" fmla="*/ 45870 h 440949"/>
                  <a:gd name="connsiteX8" fmla="*/ 474929 w 741663"/>
                  <a:gd name="connsiteY8" fmla="*/ 43896 h 440949"/>
                  <a:gd name="connsiteX9" fmla="*/ 447352 w 741663"/>
                  <a:gd name="connsiteY9" fmla="*/ 22104 h 440949"/>
                  <a:gd name="connsiteX10" fmla="*/ 253160 w 741663"/>
                  <a:gd name="connsiteY10" fmla="*/ 64896 h 440949"/>
                  <a:gd name="connsiteX11" fmla="*/ 235331 w 741663"/>
                  <a:gd name="connsiteY11" fmla="*/ 153988 h 440949"/>
                  <a:gd name="connsiteX12" fmla="*/ 118947 w 741663"/>
                  <a:gd name="connsiteY12" fmla="*/ 229401 h 440949"/>
                  <a:gd name="connsiteX13" fmla="*/ 88047 w 741663"/>
                  <a:gd name="connsiteY13" fmla="*/ 280138 h 440949"/>
                  <a:gd name="connsiteX14" fmla="*/ 80777 w 741663"/>
                  <a:gd name="connsiteY14" fmla="*/ 279396 h 440949"/>
                  <a:gd name="connsiteX15" fmla="*/ 0 w 741663"/>
                  <a:gd name="connsiteY15" fmla="*/ 360173 h 440949"/>
                  <a:gd name="connsiteX16" fmla="*/ 80777 w 741663"/>
                  <a:gd name="connsiteY16" fmla="*/ 440950 h 440949"/>
                  <a:gd name="connsiteX17" fmla="*/ 129860 w 741663"/>
                  <a:gd name="connsiteY17" fmla="*/ 423931 h 440949"/>
                  <a:gd name="connsiteX18" fmla="*/ 147638 w 741663"/>
                  <a:gd name="connsiteY18" fmla="*/ 405765 h 44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1663" h="440949">
                    <a:moveTo>
                      <a:pt x="150219" y="401767"/>
                    </a:moveTo>
                    <a:cubicBezTo>
                      <a:pt x="162760" y="381182"/>
                      <a:pt x="189611" y="374658"/>
                      <a:pt x="210199" y="387194"/>
                    </a:cubicBezTo>
                    <a:lnTo>
                      <a:pt x="222613" y="394767"/>
                    </a:lnTo>
                    <a:cubicBezTo>
                      <a:pt x="291241" y="436530"/>
                      <a:pt x="380731" y="414753"/>
                      <a:pt x="422494" y="346124"/>
                    </a:cubicBezTo>
                    <a:cubicBezTo>
                      <a:pt x="422498" y="346117"/>
                      <a:pt x="422503" y="346112"/>
                      <a:pt x="422506" y="346105"/>
                    </a:cubicBezTo>
                    <a:cubicBezTo>
                      <a:pt x="435047" y="325521"/>
                      <a:pt x="461898" y="318997"/>
                      <a:pt x="482486" y="331532"/>
                    </a:cubicBezTo>
                    <a:cubicBezTo>
                      <a:pt x="562082" y="382333"/>
                      <a:pt x="667787" y="359017"/>
                      <a:pt x="718627" y="279446"/>
                    </a:cubicBezTo>
                    <a:cubicBezTo>
                      <a:pt x="765897" y="197782"/>
                      <a:pt x="738100" y="93261"/>
                      <a:pt x="656505" y="45870"/>
                    </a:cubicBezTo>
                    <a:cubicBezTo>
                      <a:pt x="601066" y="11465"/>
                      <a:pt x="531104" y="10705"/>
                      <a:pt x="474929" y="43896"/>
                    </a:cubicBezTo>
                    <a:cubicBezTo>
                      <a:pt x="466624" y="35574"/>
                      <a:pt x="457367" y="28260"/>
                      <a:pt x="447352" y="22104"/>
                    </a:cubicBezTo>
                    <a:cubicBezTo>
                      <a:pt x="381902" y="-19657"/>
                      <a:pt x="294995" y="-506"/>
                      <a:pt x="253160" y="64896"/>
                    </a:cubicBezTo>
                    <a:cubicBezTo>
                      <a:pt x="236976" y="91591"/>
                      <a:pt x="230666" y="123120"/>
                      <a:pt x="235331" y="153988"/>
                    </a:cubicBezTo>
                    <a:cubicBezTo>
                      <a:pt x="187074" y="160084"/>
                      <a:pt x="144228" y="187847"/>
                      <a:pt x="118947" y="229401"/>
                    </a:cubicBezTo>
                    <a:lnTo>
                      <a:pt x="88047" y="280138"/>
                    </a:lnTo>
                    <a:cubicBezTo>
                      <a:pt x="85618" y="279919"/>
                      <a:pt x="83273" y="279396"/>
                      <a:pt x="80777" y="279396"/>
                    </a:cubicBezTo>
                    <a:cubicBezTo>
                      <a:pt x="36165" y="279396"/>
                      <a:pt x="0" y="315561"/>
                      <a:pt x="0" y="360173"/>
                    </a:cubicBezTo>
                    <a:cubicBezTo>
                      <a:pt x="0" y="404785"/>
                      <a:pt x="36165" y="440950"/>
                      <a:pt x="80777" y="440950"/>
                    </a:cubicBezTo>
                    <a:cubicBezTo>
                      <a:pt x="98575" y="440896"/>
                      <a:pt x="115849" y="434906"/>
                      <a:pt x="129860" y="423931"/>
                    </a:cubicBezTo>
                    <a:cubicBezTo>
                      <a:pt x="137058" y="419267"/>
                      <a:pt x="143130" y="413061"/>
                      <a:pt x="147638" y="4057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70BA923-AC21-401E-9B49-54E3E0238D70}"/>
                </a:ext>
              </a:extLst>
            </p:cNvPr>
            <p:cNvSpPr/>
            <p:nvPr/>
          </p:nvSpPr>
          <p:spPr>
            <a:xfrm>
              <a:off x="4372500" y="6002636"/>
              <a:ext cx="2108757" cy="3865264"/>
            </a:xfrm>
            <a:custGeom>
              <a:avLst/>
              <a:gdLst>
                <a:gd name="connsiteX0" fmla="*/ 1062633 w 1079500"/>
                <a:gd name="connsiteY0" fmla="*/ 539738 h 1516592"/>
                <a:gd name="connsiteX1" fmla="*/ 1079500 w 1079500"/>
                <a:gd name="connsiteY1" fmla="*/ 522871 h 1516592"/>
                <a:gd name="connsiteX2" fmla="*/ 1079500 w 1079500"/>
                <a:gd name="connsiteY2" fmla="*/ 438535 h 1516592"/>
                <a:gd name="connsiteX3" fmla="*/ 1069616 w 1079500"/>
                <a:gd name="connsiteY3" fmla="*/ 423169 h 1516592"/>
                <a:gd name="connsiteX4" fmla="*/ 698538 w 1079500"/>
                <a:gd name="connsiteY4" fmla="*/ 254497 h 1516592"/>
                <a:gd name="connsiteX5" fmla="*/ 691555 w 1079500"/>
                <a:gd name="connsiteY5" fmla="*/ 252996 h 1516592"/>
                <a:gd name="connsiteX6" fmla="*/ 682379 w 1079500"/>
                <a:gd name="connsiteY6" fmla="*/ 252996 h 1516592"/>
                <a:gd name="connsiteX7" fmla="*/ 674586 w 1079500"/>
                <a:gd name="connsiteY7" fmla="*/ 183638 h 1516592"/>
                <a:gd name="connsiteX8" fmla="*/ 671635 w 1079500"/>
                <a:gd name="connsiteY8" fmla="*/ 175862 h 1516592"/>
                <a:gd name="connsiteX9" fmla="*/ 553564 w 1079500"/>
                <a:gd name="connsiteY9" fmla="*/ 7190 h 1516592"/>
                <a:gd name="connsiteX10" fmla="*/ 530072 w 1079500"/>
                <a:gd name="connsiteY10" fmla="*/ 3054 h 1516592"/>
                <a:gd name="connsiteX11" fmla="*/ 525936 w 1079500"/>
                <a:gd name="connsiteY11" fmla="*/ 7190 h 1516592"/>
                <a:gd name="connsiteX12" fmla="*/ 407865 w 1079500"/>
                <a:gd name="connsiteY12" fmla="*/ 175862 h 1516592"/>
                <a:gd name="connsiteX13" fmla="*/ 404914 w 1079500"/>
                <a:gd name="connsiteY13" fmla="*/ 183638 h 1516592"/>
                <a:gd name="connsiteX14" fmla="*/ 397121 w 1079500"/>
                <a:gd name="connsiteY14" fmla="*/ 252996 h 1516592"/>
                <a:gd name="connsiteX15" fmla="*/ 387945 w 1079500"/>
                <a:gd name="connsiteY15" fmla="*/ 252996 h 1516592"/>
                <a:gd name="connsiteX16" fmla="*/ 380962 w 1079500"/>
                <a:gd name="connsiteY16" fmla="*/ 254514 h 1516592"/>
                <a:gd name="connsiteX17" fmla="*/ 9884 w 1079500"/>
                <a:gd name="connsiteY17" fmla="*/ 423186 h 1516592"/>
                <a:gd name="connsiteX18" fmla="*/ 0 w 1079500"/>
                <a:gd name="connsiteY18" fmla="*/ 438535 h 1516592"/>
                <a:gd name="connsiteX19" fmla="*/ 0 w 1079500"/>
                <a:gd name="connsiteY19" fmla="*/ 522871 h 1516592"/>
                <a:gd name="connsiteX20" fmla="*/ 16867 w 1079500"/>
                <a:gd name="connsiteY20" fmla="*/ 539738 h 1516592"/>
                <a:gd name="connsiteX21" fmla="*/ 33734 w 1079500"/>
                <a:gd name="connsiteY21" fmla="*/ 522871 h 1516592"/>
                <a:gd name="connsiteX22" fmla="*/ 33734 w 1079500"/>
                <a:gd name="connsiteY22" fmla="*/ 455402 h 1516592"/>
                <a:gd name="connsiteX23" fmla="*/ 374452 w 1079500"/>
                <a:gd name="connsiteY23" fmla="*/ 455402 h 1516592"/>
                <a:gd name="connsiteX24" fmla="*/ 353874 w 1079500"/>
                <a:gd name="connsiteY24" fmla="*/ 637905 h 1516592"/>
                <a:gd name="connsiteX25" fmla="*/ 9884 w 1079500"/>
                <a:gd name="connsiteY25" fmla="*/ 794264 h 1516592"/>
                <a:gd name="connsiteX26" fmla="*/ 0 w 1079500"/>
                <a:gd name="connsiteY26" fmla="*/ 809613 h 1516592"/>
                <a:gd name="connsiteX27" fmla="*/ 0 w 1079500"/>
                <a:gd name="connsiteY27" fmla="*/ 893949 h 1516592"/>
                <a:gd name="connsiteX28" fmla="*/ 16867 w 1079500"/>
                <a:gd name="connsiteY28" fmla="*/ 910816 h 1516592"/>
                <a:gd name="connsiteX29" fmla="*/ 33734 w 1079500"/>
                <a:gd name="connsiteY29" fmla="*/ 893949 h 1516592"/>
                <a:gd name="connsiteX30" fmla="*/ 33734 w 1079500"/>
                <a:gd name="connsiteY30" fmla="*/ 826480 h 1516592"/>
                <a:gd name="connsiteX31" fmla="*/ 332688 w 1079500"/>
                <a:gd name="connsiteY31" fmla="*/ 826480 h 1516592"/>
                <a:gd name="connsiteX32" fmla="*/ 320881 w 1079500"/>
                <a:gd name="connsiteY32" fmla="*/ 931951 h 1516592"/>
                <a:gd name="connsiteX33" fmla="*/ 96936 w 1079500"/>
                <a:gd name="connsiteY33" fmla="*/ 1492245 h 1516592"/>
                <a:gd name="connsiteX34" fmla="*/ 106341 w 1079500"/>
                <a:gd name="connsiteY34" fmla="*/ 1514166 h 1516592"/>
                <a:gd name="connsiteX35" fmla="*/ 112588 w 1079500"/>
                <a:gd name="connsiteY35" fmla="*/ 1515370 h 1516592"/>
                <a:gd name="connsiteX36" fmla="*/ 119200 w 1079500"/>
                <a:gd name="connsiteY36" fmla="*/ 1514021 h 1516592"/>
                <a:gd name="connsiteX37" fmla="*/ 538856 w 1079500"/>
                <a:gd name="connsiteY37" fmla="*/ 1335077 h 1516592"/>
                <a:gd name="connsiteX38" fmla="*/ 960974 w 1079500"/>
                <a:gd name="connsiteY38" fmla="*/ 1515235 h 1516592"/>
                <a:gd name="connsiteX39" fmla="*/ 983107 w 1079500"/>
                <a:gd name="connsiteY39" fmla="*/ 1506341 h 1516592"/>
                <a:gd name="connsiteX40" fmla="*/ 983256 w 1079500"/>
                <a:gd name="connsiteY40" fmla="*/ 1493459 h 1516592"/>
                <a:gd name="connsiteX41" fmla="*/ 758652 w 1079500"/>
                <a:gd name="connsiteY41" fmla="*/ 931951 h 1516592"/>
                <a:gd name="connsiteX42" fmla="*/ 746812 w 1079500"/>
                <a:gd name="connsiteY42" fmla="*/ 826480 h 1516592"/>
                <a:gd name="connsiteX43" fmla="*/ 1045766 w 1079500"/>
                <a:gd name="connsiteY43" fmla="*/ 826480 h 1516592"/>
                <a:gd name="connsiteX44" fmla="*/ 1045766 w 1079500"/>
                <a:gd name="connsiteY44" fmla="*/ 893949 h 1516592"/>
                <a:gd name="connsiteX45" fmla="*/ 1062633 w 1079500"/>
                <a:gd name="connsiteY45" fmla="*/ 910816 h 1516592"/>
                <a:gd name="connsiteX46" fmla="*/ 1079500 w 1079500"/>
                <a:gd name="connsiteY46" fmla="*/ 893949 h 1516592"/>
                <a:gd name="connsiteX47" fmla="*/ 1079500 w 1079500"/>
                <a:gd name="connsiteY47" fmla="*/ 809613 h 1516592"/>
                <a:gd name="connsiteX48" fmla="*/ 1069616 w 1079500"/>
                <a:gd name="connsiteY48" fmla="*/ 794264 h 1516592"/>
                <a:gd name="connsiteX49" fmla="*/ 725626 w 1079500"/>
                <a:gd name="connsiteY49" fmla="*/ 637905 h 1516592"/>
                <a:gd name="connsiteX50" fmla="*/ 705048 w 1079500"/>
                <a:gd name="connsiteY50" fmla="*/ 455402 h 1516592"/>
                <a:gd name="connsiteX51" fmla="*/ 1045766 w 1079500"/>
                <a:gd name="connsiteY51" fmla="*/ 455402 h 1516592"/>
                <a:gd name="connsiteX52" fmla="*/ 1045766 w 1079500"/>
                <a:gd name="connsiteY52" fmla="*/ 522871 h 1516592"/>
                <a:gd name="connsiteX53" fmla="*/ 1062633 w 1079500"/>
                <a:gd name="connsiteY53" fmla="*/ 539738 h 1516592"/>
                <a:gd name="connsiteX54" fmla="*/ 437957 w 1079500"/>
                <a:gd name="connsiteY54" fmla="*/ 191684 h 1516592"/>
                <a:gd name="connsiteX55" fmla="*/ 539615 w 1079500"/>
                <a:gd name="connsiteY55" fmla="*/ 46474 h 1516592"/>
                <a:gd name="connsiteX56" fmla="*/ 539819 w 1079500"/>
                <a:gd name="connsiteY56" fmla="*/ 46409 h 1516592"/>
                <a:gd name="connsiteX57" fmla="*/ 539885 w 1079500"/>
                <a:gd name="connsiteY57" fmla="*/ 46474 h 1516592"/>
                <a:gd name="connsiteX58" fmla="*/ 641544 w 1079500"/>
                <a:gd name="connsiteY58" fmla="*/ 191684 h 1516592"/>
                <a:gd name="connsiteX59" fmla="*/ 648425 w 1079500"/>
                <a:gd name="connsiteY59" fmla="*/ 252996 h 1516592"/>
                <a:gd name="connsiteX60" fmla="*/ 431075 w 1079500"/>
                <a:gd name="connsiteY60" fmla="*/ 252996 h 1516592"/>
                <a:gd name="connsiteX61" fmla="*/ 652220 w 1079500"/>
                <a:gd name="connsiteY61" fmla="*/ 286730 h 1516592"/>
                <a:gd name="connsiteX62" fmla="*/ 667401 w 1079500"/>
                <a:gd name="connsiteY62" fmla="*/ 421668 h 1516592"/>
                <a:gd name="connsiteX63" fmla="*/ 412116 w 1079500"/>
                <a:gd name="connsiteY63" fmla="*/ 421668 h 1516592"/>
                <a:gd name="connsiteX64" fmla="*/ 427296 w 1079500"/>
                <a:gd name="connsiteY64" fmla="*/ 286730 h 1516592"/>
                <a:gd name="connsiteX65" fmla="*/ 95502 w 1079500"/>
                <a:gd name="connsiteY65" fmla="*/ 421668 h 1516592"/>
                <a:gd name="connsiteX66" fmla="*/ 95502 w 1079500"/>
                <a:gd name="connsiteY66" fmla="*/ 421347 h 1516592"/>
                <a:gd name="connsiteX67" fmla="*/ 391605 w 1079500"/>
                <a:gd name="connsiteY67" fmla="*/ 286730 h 1516592"/>
                <a:gd name="connsiteX68" fmla="*/ 393292 w 1079500"/>
                <a:gd name="connsiteY68" fmla="*/ 286730 h 1516592"/>
                <a:gd name="connsiteX69" fmla="*/ 378112 w 1079500"/>
                <a:gd name="connsiteY69" fmla="*/ 421668 h 1516592"/>
                <a:gd name="connsiteX70" fmla="*/ 95502 w 1079500"/>
                <a:gd name="connsiteY70" fmla="*/ 792425 h 1516592"/>
                <a:gd name="connsiteX71" fmla="*/ 349488 w 1079500"/>
                <a:gd name="connsiteY71" fmla="*/ 676953 h 1516592"/>
                <a:gd name="connsiteX72" fmla="*/ 336484 w 1079500"/>
                <a:gd name="connsiteY72" fmla="*/ 792746 h 1516592"/>
                <a:gd name="connsiteX73" fmla="*/ 95502 w 1079500"/>
                <a:gd name="connsiteY73" fmla="*/ 792746 h 1516592"/>
                <a:gd name="connsiteX74" fmla="*/ 95435 w 1079500"/>
                <a:gd name="connsiteY74" fmla="*/ 792425 h 1516592"/>
                <a:gd name="connsiteX75" fmla="*/ 385331 w 1079500"/>
                <a:gd name="connsiteY75" fmla="*/ 660693 h 1516592"/>
                <a:gd name="connsiteX76" fmla="*/ 391605 w 1079500"/>
                <a:gd name="connsiteY76" fmla="*/ 657808 h 1516592"/>
                <a:gd name="connsiteX77" fmla="*/ 687895 w 1079500"/>
                <a:gd name="connsiteY77" fmla="*/ 657808 h 1516592"/>
                <a:gd name="connsiteX78" fmla="*/ 694237 w 1079500"/>
                <a:gd name="connsiteY78" fmla="*/ 660693 h 1516592"/>
                <a:gd name="connsiteX79" fmla="*/ 709080 w 1079500"/>
                <a:gd name="connsiteY79" fmla="*/ 792746 h 1516592"/>
                <a:gd name="connsiteX80" fmla="*/ 370420 w 1079500"/>
                <a:gd name="connsiteY80" fmla="*/ 792746 h 1516592"/>
                <a:gd name="connsiteX81" fmla="*/ 736168 w 1079500"/>
                <a:gd name="connsiteY81" fmla="*/ 966360 h 1516592"/>
                <a:gd name="connsiteX82" fmla="*/ 804531 w 1079500"/>
                <a:gd name="connsiteY82" fmla="*/ 1137258 h 1516592"/>
                <a:gd name="connsiteX83" fmla="*/ 580198 w 1079500"/>
                <a:gd name="connsiteY83" fmla="*/ 1036443 h 1516592"/>
                <a:gd name="connsiteX84" fmla="*/ 809625 w 1079500"/>
                <a:gd name="connsiteY84" fmla="*/ 1176576 h 1516592"/>
                <a:gd name="connsiteX85" fmla="*/ 820538 w 1079500"/>
                <a:gd name="connsiteY85" fmla="*/ 1177486 h 1516592"/>
                <a:gd name="connsiteX86" fmla="*/ 821010 w 1079500"/>
                <a:gd name="connsiteY86" fmla="*/ 1178667 h 1516592"/>
                <a:gd name="connsiteX87" fmla="*/ 818362 w 1079500"/>
                <a:gd name="connsiteY87" fmla="*/ 1179224 h 1516592"/>
                <a:gd name="connsiteX88" fmla="*/ 538856 w 1079500"/>
                <a:gd name="connsiteY88" fmla="*/ 1298407 h 1516592"/>
                <a:gd name="connsiteX89" fmla="*/ 259637 w 1079500"/>
                <a:gd name="connsiteY89" fmla="*/ 1179224 h 1516592"/>
                <a:gd name="connsiteX90" fmla="*/ 258456 w 1079500"/>
                <a:gd name="connsiteY90" fmla="*/ 1178988 h 1516592"/>
                <a:gd name="connsiteX91" fmla="*/ 258962 w 1079500"/>
                <a:gd name="connsiteY91" fmla="*/ 1177706 h 1516592"/>
                <a:gd name="connsiteX92" fmla="*/ 261441 w 1079500"/>
                <a:gd name="connsiteY92" fmla="*/ 1178060 h 1516592"/>
                <a:gd name="connsiteX93" fmla="*/ 268357 w 1079500"/>
                <a:gd name="connsiteY93" fmla="*/ 1176576 h 1516592"/>
                <a:gd name="connsiteX94" fmla="*/ 538991 w 1079500"/>
                <a:gd name="connsiteY94" fmla="*/ 1054946 h 1516592"/>
                <a:gd name="connsiteX95" fmla="*/ 275475 w 1079500"/>
                <a:gd name="connsiteY95" fmla="*/ 1136398 h 1516592"/>
                <a:gd name="connsiteX96" fmla="*/ 343197 w 1079500"/>
                <a:gd name="connsiteY96" fmla="*/ 966950 h 1516592"/>
                <a:gd name="connsiteX97" fmla="*/ 497835 w 1079500"/>
                <a:gd name="connsiteY97" fmla="*/ 1036443 h 1516592"/>
                <a:gd name="connsiteX98" fmla="*/ 143692 w 1079500"/>
                <a:gd name="connsiteY98" fmla="*/ 1466894 h 1516592"/>
                <a:gd name="connsiteX99" fmla="*/ 143472 w 1079500"/>
                <a:gd name="connsiteY99" fmla="*/ 1466674 h 1516592"/>
                <a:gd name="connsiteX100" fmla="*/ 246042 w 1079500"/>
                <a:gd name="connsiteY100" fmla="*/ 1210023 h 1516592"/>
                <a:gd name="connsiteX101" fmla="*/ 246379 w 1079500"/>
                <a:gd name="connsiteY101" fmla="*/ 1210259 h 1516592"/>
                <a:gd name="connsiteX102" fmla="*/ 495895 w 1079500"/>
                <a:gd name="connsiteY102" fmla="*/ 1316725 h 1516592"/>
                <a:gd name="connsiteX103" fmla="*/ 581851 w 1079500"/>
                <a:gd name="connsiteY103" fmla="*/ 1316776 h 1516592"/>
                <a:gd name="connsiteX104" fmla="*/ 831552 w 1079500"/>
                <a:gd name="connsiteY104" fmla="*/ 1210259 h 1516592"/>
                <a:gd name="connsiteX105" fmla="*/ 833239 w 1079500"/>
                <a:gd name="connsiteY105" fmla="*/ 1209146 h 1516592"/>
                <a:gd name="connsiteX106" fmla="*/ 936736 w 1079500"/>
                <a:gd name="connsiteY106" fmla="*/ 1467872 h 1516592"/>
                <a:gd name="connsiteX107" fmla="*/ 936500 w 1079500"/>
                <a:gd name="connsiteY107" fmla="*/ 1468091 h 1516592"/>
                <a:gd name="connsiteX108" fmla="*/ 724985 w 1079500"/>
                <a:gd name="connsiteY108" fmla="*/ 934430 h 1516592"/>
                <a:gd name="connsiteX109" fmla="*/ 538991 w 1079500"/>
                <a:gd name="connsiteY109" fmla="*/ 1017957 h 1516592"/>
                <a:gd name="connsiteX110" fmla="*/ 354447 w 1079500"/>
                <a:gd name="connsiteY110" fmla="*/ 935004 h 1516592"/>
                <a:gd name="connsiteX111" fmla="*/ 366642 w 1079500"/>
                <a:gd name="connsiteY111" fmla="*/ 826480 h 1516592"/>
                <a:gd name="connsiteX112" fmla="*/ 712858 w 1079500"/>
                <a:gd name="connsiteY112" fmla="*/ 826480 h 1516592"/>
                <a:gd name="connsiteX113" fmla="*/ 983998 w 1079500"/>
                <a:gd name="connsiteY113" fmla="*/ 792746 h 1516592"/>
                <a:gd name="connsiteX114" fmla="*/ 743016 w 1079500"/>
                <a:gd name="connsiteY114" fmla="*/ 792746 h 1516592"/>
                <a:gd name="connsiteX115" fmla="*/ 730012 w 1079500"/>
                <a:gd name="connsiteY115" fmla="*/ 676953 h 1516592"/>
                <a:gd name="connsiteX116" fmla="*/ 984066 w 1079500"/>
                <a:gd name="connsiteY116" fmla="*/ 792425 h 1516592"/>
                <a:gd name="connsiteX117" fmla="*/ 983998 w 1079500"/>
                <a:gd name="connsiteY117" fmla="*/ 792746 h 1516592"/>
                <a:gd name="connsiteX118" fmla="*/ 690121 w 1079500"/>
                <a:gd name="connsiteY118" fmla="*/ 624074 h 1516592"/>
                <a:gd name="connsiteX119" fmla="*/ 389379 w 1079500"/>
                <a:gd name="connsiteY119" fmla="*/ 624074 h 1516592"/>
                <a:gd name="connsiteX120" fmla="*/ 408338 w 1079500"/>
                <a:gd name="connsiteY120" fmla="*/ 455402 h 1516592"/>
                <a:gd name="connsiteX121" fmla="*/ 671162 w 1079500"/>
                <a:gd name="connsiteY121" fmla="*/ 455402 h 1516592"/>
                <a:gd name="connsiteX122" fmla="*/ 686157 w 1079500"/>
                <a:gd name="connsiteY122" fmla="*/ 286730 h 1516592"/>
                <a:gd name="connsiteX123" fmla="*/ 687844 w 1079500"/>
                <a:gd name="connsiteY123" fmla="*/ 286730 h 1516592"/>
                <a:gd name="connsiteX124" fmla="*/ 984015 w 1079500"/>
                <a:gd name="connsiteY124" fmla="*/ 421347 h 1516592"/>
                <a:gd name="connsiteX125" fmla="*/ 984015 w 1079500"/>
                <a:gd name="connsiteY125" fmla="*/ 421668 h 1516592"/>
                <a:gd name="connsiteX126" fmla="*/ 701321 w 1079500"/>
                <a:gd name="connsiteY126" fmla="*/ 421668 h 151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79500" h="1516592">
                  <a:moveTo>
                    <a:pt x="1062633" y="539738"/>
                  </a:moveTo>
                  <a:cubicBezTo>
                    <a:pt x="1071949" y="539738"/>
                    <a:pt x="1079500" y="532187"/>
                    <a:pt x="1079500" y="522871"/>
                  </a:cubicBezTo>
                  <a:lnTo>
                    <a:pt x="1079500" y="438535"/>
                  </a:lnTo>
                  <a:cubicBezTo>
                    <a:pt x="1079505" y="431918"/>
                    <a:pt x="1075639" y="425908"/>
                    <a:pt x="1069616" y="423169"/>
                  </a:cubicBezTo>
                  <a:lnTo>
                    <a:pt x="698538" y="254497"/>
                  </a:lnTo>
                  <a:cubicBezTo>
                    <a:pt x="696347" y="253497"/>
                    <a:pt x="693963" y="252984"/>
                    <a:pt x="691555" y="252996"/>
                  </a:cubicBezTo>
                  <a:lnTo>
                    <a:pt x="682379" y="252996"/>
                  </a:lnTo>
                  <a:lnTo>
                    <a:pt x="674586" y="183638"/>
                  </a:lnTo>
                  <a:cubicBezTo>
                    <a:pt x="674268" y="180840"/>
                    <a:pt x="673252" y="178168"/>
                    <a:pt x="671635" y="175862"/>
                  </a:cubicBezTo>
                  <a:lnTo>
                    <a:pt x="553564" y="7190"/>
                  </a:lnTo>
                  <a:cubicBezTo>
                    <a:pt x="548219" y="-439"/>
                    <a:pt x="537701" y="-2291"/>
                    <a:pt x="530072" y="3054"/>
                  </a:cubicBezTo>
                  <a:cubicBezTo>
                    <a:pt x="528462" y="4182"/>
                    <a:pt x="527063" y="5581"/>
                    <a:pt x="525936" y="7190"/>
                  </a:cubicBezTo>
                  <a:lnTo>
                    <a:pt x="407865" y="175862"/>
                  </a:lnTo>
                  <a:cubicBezTo>
                    <a:pt x="406248" y="178168"/>
                    <a:pt x="405232" y="180840"/>
                    <a:pt x="404914" y="183638"/>
                  </a:cubicBezTo>
                  <a:lnTo>
                    <a:pt x="397121" y="252996"/>
                  </a:lnTo>
                  <a:lnTo>
                    <a:pt x="387945" y="252996"/>
                  </a:lnTo>
                  <a:cubicBezTo>
                    <a:pt x="385535" y="252989"/>
                    <a:pt x="383152" y="253509"/>
                    <a:pt x="380962" y="254514"/>
                  </a:cubicBezTo>
                  <a:lnTo>
                    <a:pt x="9884" y="423186"/>
                  </a:lnTo>
                  <a:cubicBezTo>
                    <a:pt x="3866" y="425923"/>
                    <a:pt x="2" y="431923"/>
                    <a:pt x="0" y="438535"/>
                  </a:cubicBezTo>
                  <a:lnTo>
                    <a:pt x="0" y="522871"/>
                  </a:lnTo>
                  <a:cubicBezTo>
                    <a:pt x="0" y="532187"/>
                    <a:pt x="7551" y="539738"/>
                    <a:pt x="16867" y="539738"/>
                  </a:cubicBezTo>
                  <a:cubicBezTo>
                    <a:pt x="26183" y="539738"/>
                    <a:pt x="33734" y="532187"/>
                    <a:pt x="33734" y="522871"/>
                  </a:cubicBezTo>
                  <a:lnTo>
                    <a:pt x="33734" y="455402"/>
                  </a:lnTo>
                  <a:lnTo>
                    <a:pt x="374452" y="455402"/>
                  </a:lnTo>
                  <a:lnTo>
                    <a:pt x="353874" y="637905"/>
                  </a:lnTo>
                  <a:lnTo>
                    <a:pt x="9884" y="794264"/>
                  </a:lnTo>
                  <a:cubicBezTo>
                    <a:pt x="3866" y="797001"/>
                    <a:pt x="2" y="803001"/>
                    <a:pt x="0" y="809613"/>
                  </a:cubicBezTo>
                  <a:lnTo>
                    <a:pt x="0" y="893949"/>
                  </a:lnTo>
                  <a:cubicBezTo>
                    <a:pt x="0" y="903265"/>
                    <a:pt x="7551" y="910816"/>
                    <a:pt x="16867" y="910816"/>
                  </a:cubicBezTo>
                  <a:cubicBezTo>
                    <a:pt x="26183" y="910816"/>
                    <a:pt x="33734" y="903265"/>
                    <a:pt x="33734" y="893949"/>
                  </a:cubicBezTo>
                  <a:lnTo>
                    <a:pt x="33734" y="826480"/>
                  </a:lnTo>
                  <a:lnTo>
                    <a:pt x="332688" y="826480"/>
                  </a:lnTo>
                  <a:lnTo>
                    <a:pt x="320881" y="931951"/>
                  </a:lnTo>
                  <a:lnTo>
                    <a:pt x="96936" y="1492245"/>
                  </a:lnTo>
                  <a:cubicBezTo>
                    <a:pt x="93480" y="1500896"/>
                    <a:pt x="97691" y="1510709"/>
                    <a:pt x="106341" y="1514166"/>
                  </a:cubicBezTo>
                  <a:cubicBezTo>
                    <a:pt x="108328" y="1514960"/>
                    <a:pt x="110448" y="1515368"/>
                    <a:pt x="112588" y="1515370"/>
                  </a:cubicBezTo>
                  <a:cubicBezTo>
                    <a:pt x="114860" y="1515365"/>
                    <a:pt x="117109" y="1514906"/>
                    <a:pt x="119200" y="1514021"/>
                  </a:cubicBezTo>
                  <a:lnTo>
                    <a:pt x="538856" y="1335077"/>
                  </a:lnTo>
                  <a:lnTo>
                    <a:pt x="960974" y="1515235"/>
                  </a:lnTo>
                  <a:cubicBezTo>
                    <a:pt x="969543" y="1518892"/>
                    <a:pt x="979452" y="1514909"/>
                    <a:pt x="983107" y="1506341"/>
                  </a:cubicBezTo>
                  <a:cubicBezTo>
                    <a:pt x="984860" y="1502235"/>
                    <a:pt x="984912" y="1497604"/>
                    <a:pt x="983256" y="1493459"/>
                  </a:cubicBezTo>
                  <a:lnTo>
                    <a:pt x="758652" y="931951"/>
                  </a:lnTo>
                  <a:lnTo>
                    <a:pt x="746812" y="826480"/>
                  </a:lnTo>
                  <a:lnTo>
                    <a:pt x="1045766" y="826480"/>
                  </a:lnTo>
                  <a:lnTo>
                    <a:pt x="1045766" y="893949"/>
                  </a:lnTo>
                  <a:cubicBezTo>
                    <a:pt x="1045766" y="903265"/>
                    <a:pt x="1053317" y="910816"/>
                    <a:pt x="1062633" y="910816"/>
                  </a:cubicBezTo>
                  <a:cubicBezTo>
                    <a:pt x="1071949" y="910816"/>
                    <a:pt x="1079500" y="903265"/>
                    <a:pt x="1079500" y="893949"/>
                  </a:cubicBezTo>
                  <a:lnTo>
                    <a:pt x="1079500" y="809613"/>
                  </a:lnTo>
                  <a:cubicBezTo>
                    <a:pt x="1079498" y="803001"/>
                    <a:pt x="1075634" y="797001"/>
                    <a:pt x="1069616" y="794264"/>
                  </a:cubicBezTo>
                  <a:lnTo>
                    <a:pt x="725626" y="637905"/>
                  </a:lnTo>
                  <a:lnTo>
                    <a:pt x="705048" y="455402"/>
                  </a:lnTo>
                  <a:lnTo>
                    <a:pt x="1045766" y="455402"/>
                  </a:lnTo>
                  <a:lnTo>
                    <a:pt x="1045766" y="522871"/>
                  </a:lnTo>
                  <a:cubicBezTo>
                    <a:pt x="1045766" y="532187"/>
                    <a:pt x="1053317" y="539738"/>
                    <a:pt x="1062633" y="539738"/>
                  </a:cubicBezTo>
                  <a:close/>
                  <a:moveTo>
                    <a:pt x="437957" y="191684"/>
                  </a:moveTo>
                  <a:lnTo>
                    <a:pt x="539615" y="46474"/>
                  </a:lnTo>
                  <a:cubicBezTo>
                    <a:pt x="539654" y="46399"/>
                    <a:pt x="539745" y="46370"/>
                    <a:pt x="539819" y="46409"/>
                  </a:cubicBezTo>
                  <a:cubicBezTo>
                    <a:pt x="539848" y="46423"/>
                    <a:pt x="539870" y="46446"/>
                    <a:pt x="539885" y="46474"/>
                  </a:cubicBezTo>
                  <a:lnTo>
                    <a:pt x="641544" y="191684"/>
                  </a:lnTo>
                  <a:lnTo>
                    <a:pt x="648425" y="252996"/>
                  </a:lnTo>
                  <a:lnTo>
                    <a:pt x="431075" y="252996"/>
                  </a:lnTo>
                  <a:close/>
                  <a:moveTo>
                    <a:pt x="652220" y="286730"/>
                  </a:moveTo>
                  <a:lnTo>
                    <a:pt x="667401" y="421668"/>
                  </a:lnTo>
                  <a:lnTo>
                    <a:pt x="412116" y="421668"/>
                  </a:lnTo>
                  <a:lnTo>
                    <a:pt x="427296" y="286730"/>
                  </a:lnTo>
                  <a:close/>
                  <a:moveTo>
                    <a:pt x="95502" y="421668"/>
                  </a:moveTo>
                  <a:cubicBezTo>
                    <a:pt x="95080" y="421668"/>
                    <a:pt x="95047" y="421516"/>
                    <a:pt x="95502" y="421347"/>
                  </a:cubicBezTo>
                  <a:lnTo>
                    <a:pt x="391605" y="286730"/>
                  </a:lnTo>
                  <a:lnTo>
                    <a:pt x="393292" y="286730"/>
                  </a:lnTo>
                  <a:lnTo>
                    <a:pt x="378112" y="421668"/>
                  </a:lnTo>
                  <a:close/>
                  <a:moveTo>
                    <a:pt x="95502" y="792425"/>
                  </a:moveTo>
                  <a:lnTo>
                    <a:pt x="349488" y="676953"/>
                  </a:lnTo>
                  <a:lnTo>
                    <a:pt x="336484" y="792746"/>
                  </a:lnTo>
                  <a:lnTo>
                    <a:pt x="95502" y="792746"/>
                  </a:lnTo>
                  <a:cubicBezTo>
                    <a:pt x="95080" y="792746"/>
                    <a:pt x="95047" y="792594"/>
                    <a:pt x="95435" y="792425"/>
                  </a:cubicBezTo>
                  <a:close/>
                  <a:moveTo>
                    <a:pt x="385331" y="660693"/>
                  </a:moveTo>
                  <a:lnTo>
                    <a:pt x="391605" y="657808"/>
                  </a:lnTo>
                  <a:lnTo>
                    <a:pt x="687895" y="657808"/>
                  </a:lnTo>
                  <a:lnTo>
                    <a:pt x="694237" y="660693"/>
                  </a:lnTo>
                  <a:lnTo>
                    <a:pt x="709080" y="792746"/>
                  </a:lnTo>
                  <a:lnTo>
                    <a:pt x="370420" y="792746"/>
                  </a:lnTo>
                  <a:close/>
                  <a:moveTo>
                    <a:pt x="736168" y="966360"/>
                  </a:moveTo>
                  <a:lnTo>
                    <a:pt x="804531" y="1137258"/>
                  </a:lnTo>
                  <a:lnTo>
                    <a:pt x="580198" y="1036443"/>
                  </a:lnTo>
                  <a:close/>
                  <a:moveTo>
                    <a:pt x="809625" y="1176576"/>
                  </a:moveTo>
                  <a:cubicBezTo>
                    <a:pt x="813037" y="1178170"/>
                    <a:pt x="816908" y="1178493"/>
                    <a:pt x="820538" y="1177486"/>
                  </a:cubicBezTo>
                  <a:lnTo>
                    <a:pt x="821010" y="1178667"/>
                  </a:lnTo>
                  <a:cubicBezTo>
                    <a:pt x="820113" y="1178777"/>
                    <a:pt x="819227" y="1178962"/>
                    <a:pt x="818362" y="1179224"/>
                  </a:cubicBezTo>
                  <a:lnTo>
                    <a:pt x="538856" y="1298407"/>
                  </a:lnTo>
                  <a:lnTo>
                    <a:pt x="259637" y="1179224"/>
                  </a:lnTo>
                  <a:cubicBezTo>
                    <a:pt x="259249" y="1179121"/>
                    <a:pt x="258854" y="1179042"/>
                    <a:pt x="258456" y="1178988"/>
                  </a:cubicBezTo>
                  <a:lnTo>
                    <a:pt x="258962" y="1177706"/>
                  </a:lnTo>
                  <a:cubicBezTo>
                    <a:pt x="259778" y="1177883"/>
                    <a:pt x="260608" y="1178001"/>
                    <a:pt x="261441" y="1178060"/>
                  </a:cubicBezTo>
                  <a:cubicBezTo>
                    <a:pt x="263825" y="1178055"/>
                    <a:pt x="266181" y="1177549"/>
                    <a:pt x="268357" y="1176576"/>
                  </a:cubicBezTo>
                  <a:lnTo>
                    <a:pt x="538991" y="1054946"/>
                  </a:lnTo>
                  <a:close/>
                  <a:moveTo>
                    <a:pt x="275475" y="1136398"/>
                  </a:moveTo>
                  <a:lnTo>
                    <a:pt x="343197" y="966950"/>
                  </a:lnTo>
                  <a:lnTo>
                    <a:pt x="497835" y="1036443"/>
                  </a:lnTo>
                  <a:close/>
                  <a:moveTo>
                    <a:pt x="143692" y="1466894"/>
                  </a:moveTo>
                  <a:cubicBezTo>
                    <a:pt x="143489" y="1466894"/>
                    <a:pt x="143388" y="1466894"/>
                    <a:pt x="143472" y="1466674"/>
                  </a:cubicBezTo>
                  <a:lnTo>
                    <a:pt x="246042" y="1210023"/>
                  </a:lnTo>
                  <a:cubicBezTo>
                    <a:pt x="246177" y="1210023"/>
                    <a:pt x="246261" y="1210209"/>
                    <a:pt x="246379" y="1210259"/>
                  </a:cubicBezTo>
                  <a:lnTo>
                    <a:pt x="495895" y="1316725"/>
                  </a:lnTo>
                  <a:close/>
                  <a:moveTo>
                    <a:pt x="581851" y="1316776"/>
                  </a:moveTo>
                  <a:lnTo>
                    <a:pt x="831552" y="1210259"/>
                  </a:lnTo>
                  <a:cubicBezTo>
                    <a:pt x="832136" y="1209922"/>
                    <a:pt x="832699" y="1209549"/>
                    <a:pt x="833239" y="1209146"/>
                  </a:cubicBezTo>
                  <a:lnTo>
                    <a:pt x="936736" y="1467872"/>
                  </a:lnTo>
                  <a:cubicBezTo>
                    <a:pt x="936736" y="1468091"/>
                    <a:pt x="936736" y="1468192"/>
                    <a:pt x="936500" y="1468091"/>
                  </a:cubicBezTo>
                  <a:close/>
                  <a:moveTo>
                    <a:pt x="724985" y="934430"/>
                  </a:moveTo>
                  <a:lnTo>
                    <a:pt x="538991" y="1017957"/>
                  </a:lnTo>
                  <a:lnTo>
                    <a:pt x="354447" y="935004"/>
                  </a:lnTo>
                  <a:lnTo>
                    <a:pt x="366642" y="826480"/>
                  </a:lnTo>
                  <a:lnTo>
                    <a:pt x="712858" y="826480"/>
                  </a:lnTo>
                  <a:close/>
                  <a:moveTo>
                    <a:pt x="983998" y="792746"/>
                  </a:moveTo>
                  <a:lnTo>
                    <a:pt x="743016" y="792746"/>
                  </a:lnTo>
                  <a:lnTo>
                    <a:pt x="730012" y="676953"/>
                  </a:lnTo>
                  <a:lnTo>
                    <a:pt x="984066" y="792425"/>
                  </a:lnTo>
                  <a:cubicBezTo>
                    <a:pt x="984453" y="792594"/>
                    <a:pt x="984420" y="792746"/>
                    <a:pt x="983998" y="792746"/>
                  </a:cubicBezTo>
                  <a:close/>
                  <a:moveTo>
                    <a:pt x="690121" y="624074"/>
                  </a:moveTo>
                  <a:lnTo>
                    <a:pt x="389379" y="624074"/>
                  </a:lnTo>
                  <a:lnTo>
                    <a:pt x="408338" y="455402"/>
                  </a:lnTo>
                  <a:lnTo>
                    <a:pt x="671162" y="455402"/>
                  </a:lnTo>
                  <a:close/>
                  <a:moveTo>
                    <a:pt x="686157" y="286730"/>
                  </a:moveTo>
                  <a:lnTo>
                    <a:pt x="687844" y="286730"/>
                  </a:lnTo>
                  <a:lnTo>
                    <a:pt x="984015" y="421347"/>
                  </a:lnTo>
                  <a:cubicBezTo>
                    <a:pt x="984403" y="421516"/>
                    <a:pt x="984369" y="421668"/>
                    <a:pt x="984015" y="421668"/>
                  </a:cubicBezTo>
                  <a:lnTo>
                    <a:pt x="701321" y="421668"/>
                  </a:lnTo>
                  <a:close/>
                </a:path>
              </a:pathLst>
            </a:custGeom>
            <a:solidFill>
              <a:srgbClr val="000000"/>
            </a:solidFill>
            <a:ln w="16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6B13DE-761D-4776-9FC8-C6C51B0A9F75}"/>
                </a:ext>
              </a:extLst>
            </p:cNvPr>
            <p:cNvSpPr/>
            <p:nvPr/>
          </p:nvSpPr>
          <p:spPr>
            <a:xfrm>
              <a:off x="6432786" y="7317209"/>
              <a:ext cx="1812624" cy="1783033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10ED4E-AB00-4100-B0AE-1350F538F7F3}"/>
                </a:ext>
              </a:extLst>
            </p:cNvPr>
            <p:cNvSpPr/>
            <p:nvPr/>
          </p:nvSpPr>
          <p:spPr>
            <a:xfrm>
              <a:off x="6129475" y="7743288"/>
              <a:ext cx="2108757" cy="3865264"/>
            </a:xfrm>
            <a:custGeom>
              <a:avLst/>
              <a:gdLst>
                <a:gd name="connsiteX0" fmla="*/ 1062633 w 1079500"/>
                <a:gd name="connsiteY0" fmla="*/ 539738 h 1516592"/>
                <a:gd name="connsiteX1" fmla="*/ 1079500 w 1079500"/>
                <a:gd name="connsiteY1" fmla="*/ 522871 h 1516592"/>
                <a:gd name="connsiteX2" fmla="*/ 1079500 w 1079500"/>
                <a:gd name="connsiteY2" fmla="*/ 438535 h 1516592"/>
                <a:gd name="connsiteX3" fmla="*/ 1069616 w 1079500"/>
                <a:gd name="connsiteY3" fmla="*/ 423169 h 1516592"/>
                <a:gd name="connsiteX4" fmla="*/ 698538 w 1079500"/>
                <a:gd name="connsiteY4" fmla="*/ 254497 h 1516592"/>
                <a:gd name="connsiteX5" fmla="*/ 691555 w 1079500"/>
                <a:gd name="connsiteY5" fmla="*/ 252996 h 1516592"/>
                <a:gd name="connsiteX6" fmla="*/ 682379 w 1079500"/>
                <a:gd name="connsiteY6" fmla="*/ 252996 h 1516592"/>
                <a:gd name="connsiteX7" fmla="*/ 674586 w 1079500"/>
                <a:gd name="connsiteY7" fmla="*/ 183638 h 1516592"/>
                <a:gd name="connsiteX8" fmla="*/ 671635 w 1079500"/>
                <a:gd name="connsiteY8" fmla="*/ 175862 h 1516592"/>
                <a:gd name="connsiteX9" fmla="*/ 553564 w 1079500"/>
                <a:gd name="connsiteY9" fmla="*/ 7190 h 1516592"/>
                <a:gd name="connsiteX10" fmla="*/ 530072 w 1079500"/>
                <a:gd name="connsiteY10" fmla="*/ 3054 h 1516592"/>
                <a:gd name="connsiteX11" fmla="*/ 525936 w 1079500"/>
                <a:gd name="connsiteY11" fmla="*/ 7190 h 1516592"/>
                <a:gd name="connsiteX12" fmla="*/ 407865 w 1079500"/>
                <a:gd name="connsiteY12" fmla="*/ 175862 h 1516592"/>
                <a:gd name="connsiteX13" fmla="*/ 404914 w 1079500"/>
                <a:gd name="connsiteY13" fmla="*/ 183638 h 1516592"/>
                <a:gd name="connsiteX14" fmla="*/ 397121 w 1079500"/>
                <a:gd name="connsiteY14" fmla="*/ 252996 h 1516592"/>
                <a:gd name="connsiteX15" fmla="*/ 387945 w 1079500"/>
                <a:gd name="connsiteY15" fmla="*/ 252996 h 1516592"/>
                <a:gd name="connsiteX16" fmla="*/ 380962 w 1079500"/>
                <a:gd name="connsiteY16" fmla="*/ 254514 h 1516592"/>
                <a:gd name="connsiteX17" fmla="*/ 9884 w 1079500"/>
                <a:gd name="connsiteY17" fmla="*/ 423186 h 1516592"/>
                <a:gd name="connsiteX18" fmla="*/ 0 w 1079500"/>
                <a:gd name="connsiteY18" fmla="*/ 438535 h 1516592"/>
                <a:gd name="connsiteX19" fmla="*/ 0 w 1079500"/>
                <a:gd name="connsiteY19" fmla="*/ 522871 h 1516592"/>
                <a:gd name="connsiteX20" fmla="*/ 16867 w 1079500"/>
                <a:gd name="connsiteY20" fmla="*/ 539738 h 1516592"/>
                <a:gd name="connsiteX21" fmla="*/ 33734 w 1079500"/>
                <a:gd name="connsiteY21" fmla="*/ 522871 h 1516592"/>
                <a:gd name="connsiteX22" fmla="*/ 33734 w 1079500"/>
                <a:gd name="connsiteY22" fmla="*/ 455402 h 1516592"/>
                <a:gd name="connsiteX23" fmla="*/ 374452 w 1079500"/>
                <a:gd name="connsiteY23" fmla="*/ 455402 h 1516592"/>
                <a:gd name="connsiteX24" fmla="*/ 353874 w 1079500"/>
                <a:gd name="connsiteY24" fmla="*/ 637905 h 1516592"/>
                <a:gd name="connsiteX25" fmla="*/ 9884 w 1079500"/>
                <a:gd name="connsiteY25" fmla="*/ 794264 h 1516592"/>
                <a:gd name="connsiteX26" fmla="*/ 0 w 1079500"/>
                <a:gd name="connsiteY26" fmla="*/ 809613 h 1516592"/>
                <a:gd name="connsiteX27" fmla="*/ 0 w 1079500"/>
                <a:gd name="connsiteY27" fmla="*/ 893949 h 1516592"/>
                <a:gd name="connsiteX28" fmla="*/ 16867 w 1079500"/>
                <a:gd name="connsiteY28" fmla="*/ 910816 h 1516592"/>
                <a:gd name="connsiteX29" fmla="*/ 33734 w 1079500"/>
                <a:gd name="connsiteY29" fmla="*/ 893949 h 1516592"/>
                <a:gd name="connsiteX30" fmla="*/ 33734 w 1079500"/>
                <a:gd name="connsiteY30" fmla="*/ 826480 h 1516592"/>
                <a:gd name="connsiteX31" fmla="*/ 332688 w 1079500"/>
                <a:gd name="connsiteY31" fmla="*/ 826480 h 1516592"/>
                <a:gd name="connsiteX32" fmla="*/ 320881 w 1079500"/>
                <a:gd name="connsiteY32" fmla="*/ 931951 h 1516592"/>
                <a:gd name="connsiteX33" fmla="*/ 96936 w 1079500"/>
                <a:gd name="connsiteY33" fmla="*/ 1492245 h 1516592"/>
                <a:gd name="connsiteX34" fmla="*/ 106341 w 1079500"/>
                <a:gd name="connsiteY34" fmla="*/ 1514166 h 1516592"/>
                <a:gd name="connsiteX35" fmla="*/ 112588 w 1079500"/>
                <a:gd name="connsiteY35" fmla="*/ 1515370 h 1516592"/>
                <a:gd name="connsiteX36" fmla="*/ 119200 w 1079500"/>
                <a:gd name="connsiteY36" fmla="*/ 1514021 h 1516592"/>
                <a:gd name="connsiteX37" fmla="*/ 538856 w 1079500"/>
                <a:gd name="connsiteY37" fmla="*/ 1335077 h 1516592"/>
                <a:gd name="connsiteX38" fmla="*/ 960974 w 1079500"/>
                <a:gd name="connsiteY38" fmla="*/ 1515235 h 1516592"/>
                <a:gd name="connsiteX39" fmla="*/ 983107 w 1079500"/>
                <a:gd name="connsiteY39" fmla="*/ 1506341 h 1516592"/>
                <a:gd name="connsiteX40" fmla="*/ 983256 w 1079500"/>
                <a:gd name="connsiteY40" fmla="*/ 1493459 h 1516592"/>
                <a:gd name="connsiteX41" fmla="*/ 758652 w 1079500"/>
                <a:gd name="connsiteY41" fmla="*/ 931951 h 1516592"/>
                <a:gd name="connsiteX42" fmla="*/ 746812 w 1079500"/>
                <a:gd name="connsiteY42" fmla="*/ 826480 h 1516592"/>
                <a:gd name="connsiteX43" fmla="*/ 1045766 w 1079500"/>
                <a:gd name="connsiteY43" fmla="*/ 826480 h 1516592"/>
                <a:gd name="connsiteX44" fmla="*/ 1045766 w 1079500"/>
                <a:gd name="connsiteY44" fmla="*/ 893949 h 1516592"/>
                <a:gd name="connsiteX45" fmla="*/ 1062633 w 1079500"/>
                <a:gd name="connsiteY45" fmla="*/ 910816 h 1516592"/>
                <a:gd name="connsiteX46" fmla="*/ 1079500 w 1079500"/>
                <a:gd name="connsiteY46" fmla="*/ 893949 h 1516592"/>
                <a:gd name="connsiteX47" fmla="*/ 1079500 w 1079500"/>
                <a:gd name="connsiteY47" fmla="*/ 809613 h 1516592"/>
                <a:gd name="connsiteX48" fmla="*/ 1069616 w 1079500"/>
                <a:gd name="connsiteY48" fmla="*/ 794264 h 1516592"/>
                <a:gd name="connsiteX49" fmla="*/ 725626 w 1079500"/>
                <a:gd name="connsiteY49" fmla="*/ 637905 h 1516592"/>
                <a:gd name="connsiteX50" fmla="*/ 705048 w 1079500"/>
                <a:gd name="connsiteY50" fmla="*/ 455402 h 1516592"/>
                <a:gd name="connsiteX51" fmla="*/ 1045766 w 1079500"/>
                <a:gd name="connsiteY51" fmla="*/ 455402 h 1516592"/>
                <a:gd name="connsiteX52" fmla="*/ 1045766 w 1079500"/>
                <a:gd name="connsiteY52" fmla="*/ 522871 h 1516592"/>
                <a:gd name="connsiteX53" fmla="*/ 1062633 w 1079500"/>
                <a:gd name="connsiteY53" fmla="*/ 539738 h 1516592"/>
                <a:gd name="connsiteX54" fmla="*/ 437957 w 1079500"/>
                <a:gd name="connsiteY54" fmla="*/ 191684 h 1516592"/>
                <a:gd name="connsiteX55" fmla="*/ 539615 w 1079500"/>
                <a:gd name="connsiteY55" fmla="*/ 46474 h 1516592"/>
                <a:gd name="connsiteX56" fmla="*/ 539819 w 1079500"/>
                <a:gd name="connsiteY56" fmla="*/ 46409 h 1516592"/>
                <a:gd name="connsiteX57" fmla="*/ 539885 w 1079500"/>
                <a:gd name="connsiteY57" fmla="*/ 46474 h 1516592"/>
                <a:gd name="connsiteX58" fmla="*/ 641544 w 1079500"/>
                <a:gd name="connsiteY58" fmla="*/ 191684 h 1516592"/>
                <a:gd name="connsiteX59" fmla="*/ 648425 w 1079500"/>
                <a:gd name="connsiteY59" fmla="*/ 252996 h 1516592"/>
                <a:gd name="connsiteX60" fmla="*/ 431075 w 1079500"/>
                <a:gd name="connsiteY60" fmla="*/ 252996 h 1516592"/>
                <a:gd name="connsiteX61" fmla="*/ 652220 w 1079500"/>
                <a:gd name="connsiteY61" fmla="*/ 286730 h 1516592"/>
                <a:gd name="connsiteX62" fmla="*/ 667401 w 1079500"/>
                <a:gd name="connsiteY62" fmla="*/ 421668 h 1516592"/>
                <a:gd name="connsiteX63" fmla="*/ 412116 w 1079500"/>
                <a:gd name="connsiteY63" fmla="*/ 421668 h 1516592"/>
                <a:gd name="connsiteX64" fmla="*/ 427296 w 1079500"/>
                <a:gd name="connsiteY64" fmla="*/ 286730 h 1516592"/>
                <a:gd name="connsiteX65" fmla="*/ 95502 w 1079500"/>
                <a:gd name="connsiteY65" fmla="*/ 421668 h 1516592"/>
                <a:gd name="connsiteX66" fmla="*/ 95502 w 1079500"/>
                <a:gd name="connsiteY66" fmla="*/ 421347 h 1516592"/>
                <a:gd name="connsiteX67" fmla="*/ 391605 w 1079500"/>
                <a:gd name="connsiteY67" fmla="*/ 286730 h 1516592"/>
                <a:gd name="connsiteX68" fmla="*/ 393292 w 1079500"/>
                <a:gd name="connsiteY68" fmla="*/ 286730 h 1516592"/>
                <a:gd name="connsiteX69" fmla="*/ 378112 w 1079500"/>
                <a:gd name="connsiteY69" fmla="*/ 421668 h 1516592"/>
                <a:gd name="connsiteX70" fmla="*/ 95502 w 1079500"/>
                <a:gd name="connsiteY70" fmla="*/ 792425 h 1516592"/>
                <a:gd name="connsiteX71" fmla="*/ 349488 w 1079500"/>
                <a:gd name="connsiteY71" fmla="*/ 676953 h 1516592"/>
                <a:gd name="connsiteX72" fmla="*/ 336484 w 1079500"/>
                <a:gd name="connsiteY72" fmla="*/ 792746 h 1516592"/>
                <a:gd name="connsiteX73" fmla="*/ 95502 w 1079500"/>
                <a:gd name="connsiteY73" fmla="*/ 792746 h 1516592"/>
                <a:gd name="connsiteX74" fmla="*/ 95435 w 1079500"/>
                <a:gd name="connsiteY74" fmla="*/ 792425 h 1516592"/>
                <a:gd name="connsiteX75" fmla="*/ 385331 w 1079500"/>
                <a:gd name="connsiteY75" fmla="*/ 660693 h 1516592"/>
                <a:gd name="connsiteX76" fmla="*/ 391605 w 1079500"/>
                <a:gd name="connsiteY76" fmla="*/ 657808 h 1516592"/>
                <a:gd name="connsiteX77" fmla="*/ 687895 w 1079500"/>
                <a:gd name="connsiteY77" fmla="*/ 657808 h 1516592"/>
                <a:gd name="connsiteX78" fmla="*/ 694237 w 1079500"/>
                <a:gd name="connsiteY78" fmla="*/ 660693 h 1516592"/>
                <a:gd name="connsiteX79" fmla="*/ 709080 w 1079500"/>
                <a:gd name="connsiteY79" fmla="*/ 792746 h 1516592"/>
                <a:gd name="connsiteX80" fmla="*/ 370420 w 1079500"/>
                <a:gd name="connsiteY80" fmla="*/ 792746 h 1516592"/>
                <a:gd name="connsiteX81" fmla="*/ 736168 w 1079500"/>
                <a:gd name="connsiteY81" fmla="*/ 966360 h 1516592"/>
                <a:gd name="connsiteX82" fmla="*/ 804531 w 1079500"/>
                <a:gd name="connsiteY82" fmla="*/ 1137258 h 1516592"/>
                <a:gd name="connsiteX83" fmla="*/ 580198 w 1079500"/>
                <a:gd name="connsiteY83" fmla="*/ 1036443 h 1516592"/>
                <a:gd name="connsiteX84" fmla="*/ 809625 w 1079500"/>
                <a:gd name="connsiteY84" fmla="*/ 1176576 h 1516592"/>
                <a:gd name="connsiteX85" fmla="*/ 820538 w 1079500"/>
                <a:gd name="connsiteY85" fmla="*/ 1177486 h 1516592"/>
                <a:gd name="connsiteX86" fmla="*/ 821010 w 1079500"/>
                <a:gd name="connsiteY86" fmla="*/ 1178667 h 1516592"/>
                <a:gd name="connsiteX87" fmla="*/ 818362 w 1079500"/>
                <a:gd name="connsiteY87" fmla="*/ 1179224 h 1516592"/>
                <a:gd name="connsiteX88" fmla="*/ 538856 w 1079500"/>
                <a:gd name="connsiteY88" fmla="*/ 1298407 h 1516592"/>
                <a:gd name="connsiteX89" fmla="*/ 259637 w 1079500"/>
                <a:gd name="connsiteY89" fmla="*/ 1179224 h 1516592"/>
                <a:gd name="connsiteX90" fmla="*/ 258456 w 1079500"/>
                <a:gd name="connsiteY90" fmla="*/ 1178988 h 1516592"/>
                <a:gd name="connsiteX91" fmla="*/ 258962 w 1079500"/>
                <a:gd name="connsiteY91" fmla="*/ 1177706 h 1516592"/>
                <a:gd name="connsiteX92" fmla="*/ 261441 w 1079500"/>
                <a:gd name="connsiteY92" fmla="*/ 1178060 h 1516592"/>
                <a:gd name="connsiteX93" fmla="*/ 268357 w 1079500"/>
                <a:gd name="connsiteY93" fmla="*/ 1176576 h 1516592"/>
                <a:gd name="connsiteX94" fmla="*/ 538991 w 1079500"/>
                <a:gd name="connsiteY94" fmla="*/ 1054946 h 1516592"/>
                <a:gd name="connsiteX95" fmla="*/ 275475 w 1079500"/>
                <a:gd name="connsiteY95" fmla="*/ 1136398 h 1516592"/>
                <a:gd name="connsiteX96" fmla="*/ 343197 w 1079500"/>
                <a:gd name="connsiteY96" fmla="*/ 966950 h 1516592"/>
                <a:gd name="connsiteX97" fmla="*/ 497835 w 1079500"/>
                <a:gd name="connsiteY97" fmla="*/ 1036443 h 1516592"/>
                <a:gd name="connsiteX98" fmla="*/ 143692 w 1079500"/>
                <a:gd name="connsiteY98" fmla="*/ 1466894 h 1516592"/>
                <a:gd name="connsiteX99" fmla="*/ 143472 w 1079500"/>
                <a:gd name="connsiteY99" fmla="*/ 1466674 h 1516592"/>
                <a:gd name="connsiteX100" fmla="*/ 246042 w 1079500"/>
                <a:gd name="connsiteY100" fmla="*/ 1210023 h 1516592"/>
                <a:gd name="connsiteX101" fmla="*/ 246379 w 1079500"/>
                <a:gd name="connsiteY101" fmla="*/ 1210259 h 1516592"/>
                <a:gd name="connsiteX102" fmla="*/ 495895 w 1079500"/>
                <a:gd name="connsiteY102" fmla="*/ 1316725 h 1516592"/>
                <a:gd name="connsiteX103" fmla="*/ 581851 w 1079500"/>
                <a:gd name="connsiteY103" fmla="*/ 1316776 h 1516592"/>
                <a:gd name="connsiteX104" fmla="*/ 831552 w 1079500"/>
                <a:gd name="connsiteY104" fmla="*/ 1210259 h 1516592"/>
                <a:gd name="connsiteX105" fmla="*/ 833239 w 1079500"/>
                <a:gd name="connsiteY105" fmla="*/ 1209146 h 1516592"/>
                <a:gd name="connsiteX106" fmla="*/ 936736 w 1079500"/>
                <a:gd name="connsiteY106" fmla="*/ 1467872 h 1516592"/>
                <a:gd name="connsiteX107" fmla="*/ 936500 w 1079500"/>
                <a:gd name="connsiteY107" fmla="*/ 1468091 h 1516592"/>
                <a:gd name="connsiteX108" fmla="*/ 724985 w 1079500"/>
                <a:gd name="connsiteY108" fmla="*/ 934430 h 1516592"/>
                <a:gd name="connsiteX109" fmla="*/ 538991 w 1079500"/>
                <a:gd name="connsiteY109" fmla="*/ 1017957 h 1516592"/>
                <a:gd name="connsiteX110" fmla="*/ 354447 w 1079500"/>
                <a:gd name="connsiteY110" fmla="*/ 935004 h 1516592"/>
                <a:gd name="connsiteX111" fmla="*/ 366642 w 1079500"/>
                <a:gd name="connsiteY111" fmla="*/ 826480 h 1516592"/>
                <a:gd name="connsiteX112" fmla="*/ 712858 w 1079500"/>
                <a:gd name="connsiteY112" fmla="*/ 826480 h 1516592"/>
                <a:gd name="connsiteX113" fmla="*/ 983998 w 1079500"/>
                <a:gd name="connsiteY113" fmla="*/ 792746 h 1516592"/>
                <a:gd name="connsiteX114" fmla="*/ 743016 w 1079500"/>
                <a:gd name="connsiteY114" fmla="*/ 792746 h 1516592"/>
                <a:gd name="connsiteX115" fmla="*/ 730012 w 1079500"/>
                <a:gd name="connsiteY115" fmla="*/ 676953 h 1516592"/>
                <a:gd name="connsiteX116" fmla="*/ 984066 w 1079500"/>
                <a:gd name="connsiteY116" fmla="*/ 792425 h 1516592"/>
                <a:gd name="connsiteX117" fmla="*/ 983998 w 1079500"/>
                <a:gd name="connsiteY117" fmla="*/ 792746 h 1516592"/>
                <a:gd name="connsiteX118" fmla="*/ 690121 w 1079500"/>
                <a:gd name="connsiteY118" fmla="*/ 624074 h 1516592"/>
                <a:gd name="connsiteX119" fmla="*/ 389379 w 1079500"/>
                <a:gd name="connsiteY119" fmla="*/ 624074 h 1516592"/>
                <a:gd name="connsiteX120" fmla="*/ 408338 w 1079500"/>
                <a:gd name="connsiteY120" fmla="*/ 455402 h 1516592"/>
                <a:gd name="connsiteX121" fmla="*/ 671162 w 1079500"/>
                <a:gd name="connsiteY121" fmla="*/ 455402 h 1516592"/>
                <a:gd name="connsiteX122" fmla="*/ 686157 w 1079500"/>
                <a:gd name="connsiteY122" fmla="*/ 286730 h 1516592"/>
                <a:gd name="connsiteX123" fmla="*/ 687844 w 1079500"/>
                <a:gd name="connsiteY123" fmla="*/ 286730 h 1516592"/>
                <a:gd name="connsiteX124" fmla="*/ 984015 w 1079500"/>
                <a:gd name="connsiteY124" fmla="*/ 421347 h 1516592"/>
                <a:gd name="connsiteX125" fmla="*/ 984015 w 1079500"/>
                <a:gd name="connsiteY125" fmla="*/ 421668 h 1516592"/>
                <a:gd name="connsiteX126" fmla="*/ 701321 w 1079500"/>
                <a:gd name="connsiteY126" fmla="*/ 421668 h 151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79500" h="1516592">
                  <a:moveTo>
                    <a:pt x="1062633" y="539738"/>
                  </a:moveTo>
                  <a:cubicBezTo>
                    <a:pt x="1071949" y="539738"/>
                    <a:pt x="1079500" y="532187"/>
                    <a:pt x="1079500" y="522871"/>
                  </a:cubicBezTo>
                  <a:lnTo>
                    <a:pt x="1079500" y="438535"/>
                  </a:lnTo>
                  <a:cubicBezTo>
                    <a:pt x="1079505" y="431918"/>
                    <a:pt x="1075639" y="425908"/>
                    <a:pt x="1069616" y="423169"/>
                  </a:cubicBezTo>
                  <a:lnTo>
                    <a:pt x="698538" y="254497"/>
                  </a:lnTo>
                  <a:cubicBezTo>
                    <a:pt x="696347" y="253497"/>
                    <a:pt x="693963" y="252984"/>
                    <a:pt x="691555" y="252996"/>
                  </a:cubicBezTo>
                  <a:lnTo>
                    <a:pt x="682379" y="252996"/>
                  </a:lnTo>
                  <a:lnTo>
                    <a:pt x="674586" y="183638"/>
                  </a:lnTo>
                  <a:cubicBezTo>
                    <a:pt x="674268" y="180840"/>
                    <a:pt x="673252" y="178168"/>
                    <a:pt x="671635" y="175862"/>
                  </a:cubicBezTo>
                  <a:lnTo>
                    <a:pt x="553564" y="7190"/>
                  </a:lnTo>
                  <a:cubicBezTo>
                    <a:pt x="548219" y="-439"/>
                    <a:pt x="537701" y="-2291"/>
                    <a:pt x="530072" y="3054"/>
                  </a:cubicBezTo>
                  <a:cubicBezTo>
                    <a:pt x="528462" y="4182"/>
                    <a:pt x="527063" y="5581"/>
                    <a:pt x="525936" y="7190"/>
                  </a:cubicBezTo>
                  <a:lnTo>
                    <a:pt x="407865" y="175862"/>
                  </a:lnTo>
                  <a:cubicBezTo>
                    <a:pt x="406248" y="178168"/>
                    <a:pt x="405232" y="180840"/>
                    <a:pt x="404914" y="183638"/>
                  </a:cubicBezTo>
                  <a:lnTo>
                    <a:pt x="397121" y="252996"/>
                  </a:lnTo>
                  <a:lnTo>
                    <a:pt x="387945" y="252996"/>
                  </a:lnTo>
                  <a:cubicBezTo>
                    <a:pt x="385535" y="252989"/>
                    <a:pt x="383152" y="253509"/>
                    <a:pt x="380962" y="254514"/>
                  </a:cubicBezTo>
                  <a:lnTo>
                    <a:pt x="9884" y="423186"/>
                  </a:lnTo>
                  <a:cubicBezTo>
                    <a:pt x="3866" y="425923"/>
                    <a:pt x="2" y="431923"/>
                    <a:pt x="0" y="438535"/>
                  </a:cubicBezTo>
                  <a:lnTo>
                    <a:pt x="0" y="522871"/>
                  </a:lnTo>
                  <a:cubicBezTo>
                    <a:pt x="0" y="532187"/>
                    <a:pt x="7551" y="539738"/>
                    <a:pt x="16867" y="539738"/>
                  </a:cubicBezTo>
                  <a:cubicBezTo>
                    <a:pt x="26183" y="539738"/>
                    <a:pt x="33734" y="532187"/>
                    <a:pt x="33734" y="522871"/>
                  </a:cubicBezTo>
                  <a:lnTo>
                    <a:pt x="33734" y="455402"/>
                  </a:lnTo>
                  <a:lnTo>
                    <a:pt x="374452" y="455402"/>
                  </a:lnTo>
                  <a:lnTo>
                    <a:pt x="353874" y="637905"/>
                  </a:lnTo>
                  <a:lnTo>
                    <a:pt x="9884" y="794264"/>
                  </a:lnTo>
                  <a:cubicBezTo>
                    <a:pt x="3866" y="797001"/>
                    <a:pt x="2" y="803001"/>
                    <a:pt x="0" y="809613"/>
                  </a:cubicBezTo>
                  <a:lnTo>
                    <a:pt x="0" y="893949"/>
                  </a:lnTo>
                  <a:cubicBezTo>
                    <a:pt x="0" y="903265"/>
                    <a:pt x="7551" y="910816"/>
                    <a:pt x="16867" y="910816"/>
                  </a:cubicBezTo>
                  <a:cubicBezTo>
                    <a:pt x="26183" y="910816"/>
                    <a:pt x="33734" y="903265"/>
                    <a:pt x="33734" y="893949"/>
                  </a:cubicBezTo>
                  <a:lnTo>
                    <a:pt x="33734" y="826480"/>
                  </a:lnTo>
                  <a:lnTo>
                    <a:pt x="332688" y="826480"/>
                  </a:lnTo>
                  <a:lnTo>
                    <a:pt x="320881" y="931951"/>
                  </a:lnTo>
                  <a:lnTo>
                    <a:pt x="96936" y="1492245"/>
                  </a:lnTo>
                  <a:cubicBezTo>
                    <a:pt x="93480" y="1500896"/>
                    <a:pt x="97691" y="1510709"/>
                    <a:pt x="106341" y="1514166"/>
                  </a:cubicBezTo>
                  <a:cubicBezTo>
                    <a:pt x="108328" y="1514960"/>
                    <a:pt x="110448" y="1515368"/>
                    <a:pt x="112588" y="1515370"/>
                  </a:cubicBezTo>
                  <a:cubicBezTo>
                    <a:pt x="114860" y="1515365"/>
                    <a:pt x="117109" y="1514906"/>
                    <a:pt x="119200" y="1514021"/>
                  </a:cubicBezTo>
                  <a:lnTo>
                    <a:pt x="538856" y="1335077"/>
                  </a:lnTo>
                  <a:lnTo>
                    <a:pt x="960974" y="1515235"/>
                  </a:lnTo>
                  <a:cubicBezTo>
                    <a:pt x="969543" y="1518892"/>
                    <a:pt x="979452" y="1514909"/>
                    <a:pt x="983107" y="1506341"/>
                  </a:cubicBezTo>
                  <a:cubicBezTo>
                    <a:pt x="984860" y="1502235"/>
                    <a:pt x="984912" y="1497604"/>
                    <a:pt x="983256" y="1493459"/>
                  </a:cubicBezTo>
                  <a:lnTo>
                    <a:pt x="758652" y="931951"/>
                  </a:lnTo>
                  <a:lnTo>
                    <a:pt x="746812" y="826480"/>
                  </a:lnTo>
                  <a:lnTo>
                    <a:pt x="1045766" y="826480"/>
                  </a:lnTo>
                  <a:lnTo>
                    <a:pt x="1045766" y="893949"/>
                  </a:lnTo>
                  <a:cubicBezTo>
                    <a:pt x="1045766" y="903265"/>
                    <a:pt x="1053317" y="910816"/>
                    <a:pt x="1062633" y="910816"/>
                  </a:cubicBezTo>
                  <a:cubicBezTo>
                    <a:pt x="1071949" y="910816"/>
                    <a:pt x="1079500" y="903265"/>
                    <a:pt x="1079500" y="893949"/>
                  </a:cubicBezTo>
                  <a:lnTo>
                    <a:pt x="1079500" y="809613"/>
                  </a:lnTo>
                  <a:cubicBezTo>
                    <a:pt x="1079498" y="803001"/>
                    <a:pt x="1075634" y="797001"/>
                    <a:pt x="1069616" y="794264"/>
                  </a:cubicBezTo>
                  <a:lnTo>
                    <a:pt x="725626" y="637905"/>
                  </a:lnTo>
                  <a:lnTo>
                    <a:pt x="705048" y="455402"/>
                  </a:lnTo>
                  <a:lnTo>
                    <a:pt x="1045766" y="455402"/>
                  </a:lnTo>
                  <a:lnTo>
                    <a:pt x="1045766" y="522871"/>
                  </a:lnTo>
                  <a:cubicBezTo>
                    <a:pt x="1045766" y="532187"/>
                    <a:pt x="1053317" y="539738"/>
                    <a:pt x="1062633" y="539738"/>
                  </a:cubicBezTo>
                  <a:close/>
                  <a:moveTo>
                    <a:pt x="437957" y="191684"/>
                  </a:moveTo>
                  <a:lnTo>
                    <a:pt x="539615" y="46474"/>
                  </a:lnTo>
                  <a:cubicBezTo>
                    <a:pt x="539654" y="46399"/>
                    <a:pt x="539745" y="46370"/>
                    <a:pt x="539819" y="46409"/>
                  </a:cubicBezTo>
                  <a:cubicBezTo>
                    <a:pt x="539848" y="46423"/>
                    <a:pt x="539870" y="46446"/>
                    <a:pt x="539885" y="46474"/>
                  </a:cubicBezTo>
                  <a:lnTo>
                    <a:pt x="641544" y="191684"/>
                  </a:lnTo>
                  <a:lnTo>
                    <a:pt x="648425" y="252996"/>
                  </a:lnTo>
                  <a:lnTo>
                    <a:pt x="431075" y="252996"/>
                  </a:lnTo>
                  <a:close/>
                  <a:moveTo>
                    <a:pt x="652220" y="286730"/>
                  </a:moveTo>
                  <a:lnTo>
                    <a:pt x="667401" y="421668"/>
                  </a:lnTo>
                  <a:lnTo>
                    <a:pt x="412116" y="421668"/>
                  </a:lnTo>
                  <a:lnTo>
                    <a:pt x="427296" y="286730"/>
                  </a:lnTo>
                  <a:close/>
                  <a:moveTo>
                    <a:pt x="95502" y="421668"/>
                  </a:moveTo>
                  <a:cubicBezTo>
                    <a:pt x="95080" y="421668"/>
                    <a:pt x="95047" y="421516"/>
                    <a:pt x="95502" y="421347"/>
                  </a:cubicBezTo>
                  <a:lnTo>
                    <a:pt x="391605" y="286730"/>
                  </a:lnTo>
                  <a:lnTo>
                    <a:pt x="393292" y="286730"/>
                  </a:lnTo>
                  <a:lnTo>
                    <a:pt x="378112" y="421668"/>
                  </a:lnTo>
                  <a:close/>
                  <a:moveTo>
                    <a:pt x="95502" y="792425"/>
                  </a:moveTo>
                  <a:lnTo>
                    <a:pt x="349488" y="676953"/>
                  </a:lnTo>
                  <a:lnTo>
                    <a:pt x="336484" y="792746"/>
                  </a:lnTo>
                  <a:lnTo>
                    <a:pt x="95502" y="792746"/>
                  </a:lnTo>
                  <a:cubicBezTo>
                    <a:pt x="95080" y="792746"/>
                    <a:pt x="95047" y="792594"/>
                    <a:pt x="95435" y="792425"/>
                  </a:cubicBezTo>
                  <a:close/>
                  <a:moveTo>
                    <a:pt x="385331" y="660693"/>
                  </a:moveTo>
                  <a:lnTo>
                    <a:pt x="391605" y="657808"/>
                  </a:lnTo>
                  <a:lnTo>
                    <a:pt x="687895" y="657808"/>
                  </a:lnTo>
                  <a:lnTo>
                    <a:pt x="694237" y="660693"/>
                  </a:lnTo>
                  <a:lnTo>
                    <a:pt x="709080" y="792746"/>
                  </a:lnTo>
                  <a:lnTo>
                    <a:pt x="370420" y="792746"/>
                  </a:lnTo>
                  <a:close/>
                  <a:moveTo>
                    <a:pt x="736168" y="966360"/>
                  </a:moveTo>
                  <a:lnTo>
                    <a:pt x="804531" y="1137258"/>
                  </a:lnTo>
                  <a:lnTo>
                    <a:pt x="580198" y="1036443"/>
                  </a:lnTo>
                  <a:close/>
                  <a:moveTo>
                    <a:pt x="809625" y="1176576"/>
                  </a:moveTo>
                  <a:cubicBezTo>
                    <a:pt x="813037" y="1178170"/>
                    <a:pt x="816908" y="1178493"/>
                    <a:pt x="820538" y="1177486"/>
                  </a:cubicBezTo>
                  <a:lnTo>
                    <a:pt x="821010" y="1178667"/>
                  </a:lnTo>
                  <a:cubicBezTo>
                    <a:pt x="820113" y="1178777"/>
                    <a:pt x="819227" y="1178962"/>
                    <a:pt x="818362" y="1179224"/>
                  </a:cubicBezTo>
                  <a:lnTo>
                    <a:pt x="538856" y="1298407"/>
                  </a:lnTo>
                  <a:lnTo>
                    <a:pt x="259637" y="1179224"/>
                  </a:lnTo>
                  <a:cubicBezTo>
                    <a:pt x="259249" y="1179121"/>
                    <a:pt x="258854" y="1179042"/>
                    <a:pt x="258456" y="1178988"/>
                  </a:cubicBezTo>
                  <a:lnTo>
                    <a:pt x="258962" y="1177706"/>
                  </a:lnTo>
                  <a:cubicBezTo>
                    <a:pt x="259778" y="1177883"/>
                    <a:pt x="260608" y="1178001"/>
                    <a:pt x="261441" y="1178060"/>
                  </a:cubicBezTo>
                  <a:cubicBezTo>
                    <a:pt x="263825" y="1178055"/>
                    <a:pt x="266181" y="1177549"/>
                    <a:pt x="268357" y="1176576"/>
                  </a:cubicBezTo>
                  <a:lnTo>
                    <a:pt x="538991" y="1054946"/>
                  </a:lnTo>
                  <a:close/>
                  <a:moveTo>
                    <a:pt x="275475" y="1136398"/>
                  </a:moveTo>
                  <a:lnTo>
                    <a:pt x="343197" y="966950"/>
                  </a:lnTo>
                  <a:lnTo>
                    <a:pt x="497835" y="1036443"/>
                  </a:lnTo>
                  <a:close/>
                  <a:moveTo>
                    <a:pt x="143692" y="1466894"/>
                  </a:moveTo>
                  <a:cubicBezTo>
                    <a:pt x="143489" y="1466894"/>
                    <a:pt x="143388" y="1466894"/>
                    <a:pt x="143472" y="1466674"/>
                  </a:cubicBezTo>
                  <a:lnTo>
                    <a:pt x="246042" y="1210023"/>
                  </a:lnTo>
                  <a:cubicBezTo>
                    <a:pt x="246177" y="1210023"/>
                    <a:pt x="246261" y="1210209"/>
                    <a:pt x="246379" y="1210259"/>
                  </a:cubicBezTo>
                  <a:lnTo>
                    <a:pt x="495895" y="1316725"/>
                  </a:lnTo>
                  <a:close/>
                  <a:moveTo>
                    <a:pt x="581851" y="1316776"/>
                  </a:moveTo>
                  <a:lnTo>
                    <a:pt x="831552" y="1210259"/>
                  </a:lnTo>
                  <a:cubicBezTo>
                    <a:pt x="832136" y="1209922"/>
                    <a:pt x="832699" y="1209549"/>
                    <a:pt x="833239" y="1209146"/>
                  </a:cubicBezTo>
                  <a:lnTo>
                    <a:pt x="936736" y="1467872"/>
                  </a:lnTo>
                  <a:cubicBezTo>
                    <a:pt x="936736" y="1468091"/>
                    <a:pt x="936736" y="1468192"/>
                    <a:pt x="936500" y="1468091"/>
                  </a:cubicBezTo>
                  <a:close/>
                  <a:moveTo>
                    <a:pt x="724985" y="934430"/>
                  </a:moveTo>
                  <a:lnTo>
                    <a:pt x="538991" y="1017957"/>
                  </a:lnTo>
                  <a:lnTo>
                    <a:pt x="354447" y="935004"/>
                  </a:lnTo>
                  <a:lnTo>
                    <a:pt x="366642" y="826480"/>
                  </a:lnTo>
                  <a:lnTo>
                    <a:pt x="712858" y="826480"/>
                  </a:lnTo>
                  <a:close/>
                  <a:moveTo>
                    <a:pt x="983998" y="792746"/>
                  </a:moveTo>
                  <a:lnTo>
                    <a:pt x="743016" y="792746"/>
                  </a:lnTo>
                  <a:lnTo>
                    <a:pt x="730012" y="676953"/>
                  </a:lnTo>
                  <a:lnTo>
                    <a:pt x="984066" y="792425"/>
                  </a:lnTo>
                  <a:cubicBezTo>
                    <a:pt x="984453" y="792594"/>
                    <a:pt x="984420" y="792746"/>
                    <a:pt x="983998" y="792746"/>
                  </a:cubicBezTo>
                  <a:close/>
                  <a:moveTo>
                    <a:pt x="690121" y="624074"/>
                  </a:moveTo>
                  <a:lnTo>
                    <a:pt x="389379" y="624074"/>
                  </a:lnTo>
                  <a:lnTo>
                    <a:pt x="408338" y="455402"/>
                  </a:lnTo>
                  <a:lnTo>
                    <a:pt x="671162" y="455402"/>
                  </a:lnTo>
                  <a:close/>
                  <a:moveTo>
                    <a:pt x="686157" y="286730"/>
                  </a:moveTo>
                  <a:lnTo>
                    <a:pt x="687844" y="286730"/>
                  </a:lnTo>
                  <a:lnTo>
                    <a:pt x="984015" y="421347"/>
                  </a:lnTo>
                  <a:cubicBezTo>
                    <a:pt x="984403" y="421516"/>
                    <a:pt x="984369" y="421668"/>
                    <a:pt x="984015" y="421668"/>
                  </a:cubicBezTo>
                  <a:lnTo>
                    <a:pt x="701321" y="421668"/>
                  </a:lnTo>
                  <a:close/>
                </a:path>
              </a:pathLst>
            </a:custGeom>
            <a:solidFill>
              <a:srgbClr val="000000"/>
            </a:solidFill>
            <a:ln w="16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7AB61B-270E-4E9D-9AE8-6FC765802C09}"/>
                </a:ext>
              </a:extLst>
            </p:cNvPr>
            <p:cNvSpPr/>
            <p:nvPr/>
          </p:nvSpPr>
          <p:spPr>
            <a:xfrm>
              <a:off x="4391526" y="7339263"/>
              <a:ext cx="1737949" cy="1713145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89ACB1-7057-47C6-80EA-38407B454CEB}"/>
                </a:ext>
              </a:extLst>
            </p:cNvPr>
            <p:cNvSpPr/>
            <p:nvPr/>
          </p:nvSpPr>
          <p:spPr>
            <a:xfrm>
              <a:off x="4403142" y="8247271"/>
              <a:ext cx="1737949" cy="1708522"/>
            </a:xfrm>
            <a:custGeom>
              <a:avLst/>
              <a:gdLst>
                <a:gd name="connsiteX0" fmla="*/ 0 w 1850444"/>
                <a:gd name="connsiteY0" fmla="*/ 0 h 1816016"/>
                <a:gd name="connsiteX1" fmla="*/ 601579 w 1850444"/>
                <a:gd name="connsiteY1" fmla="*/ 1010653 h 1816016"/>
                <a:gd name="connsiteX2" fmla="*/ 1780674 w 1850444"/>
                <a:gd name="connsiteY2" fmla="*/ 1768642 h 1816016"/>
                <a:gd name="connsiteX3" fmla="*/ 1612232 w 1850444"/>
                <a:gd name="connsiteY3" fmla="*/ 1672390 h 181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44" h="1816016">
                  <a:moveTo>
                    <a:pt x="0" y="0"/>
                  </a:moveTo>
                  <a:cubicBezTo>
                    <a:pt x="152400" y="357939"/>
                    <a:pt x="304800" y="715879"/>
                    <a:pt x="601579" y="1010653"/>
                  </a:cubicBezTo>
                  <a:cubicBezTo>
                    <a:pt x="898358" y="1305427"/>
                    <a:pt x="1612232" y="1658353"/>
                    <a:pt x="1780674" y="1768642"/>
                  </a:cubicBezTo>
                  <a:cubicBezTo>
                    <a:pt x="1949116" y="1878931"/>
                    <a:pt x="1780674" y="1775660"/>
                    <a:pt x="1612232" y="167239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BA1C05-9305-4A60-AB67-9468BA671192}"/>
                </a:ext>
              </a:extLst>
            </p:cNvPr>
            <p:cNvSpPr txBox="1"/>
            <p:nvPr/>
          </p:nvSpPr>
          <p:spPr>
            <a:xfrm>
              <a:off x="1288747" y="10763459"/>
              <a:ext cx="5296402" cy="408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n w="3175"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 emissions are a byproduct of burning fossil fuels to produce electricity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8F02CA9-EAB7-4858-AD8E-C16761F439BC}"/>
                    </a:ext>
                  </a:extLst>
                </p:cNvPr>
                <p:cNvSpPr txBox="1"/>
                <p:nvPr/>
              </p:nvSpPr>
              <p:spPr>
                <a:xfrm>
                  <a:off x="3740282" y="4531209"/>
                  <a:ext cx="173801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8F02CA9-EAB7-4858-AD8E-C16761F43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282" y="4531209"/>
                  <a:ext cx="1738015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05CDFAE-A485-4211-9C1D-79A84474F7AF}"/>
              </a:ext>
            </a:extLst>
          </p:cNvPr>
          <p:cNvGrpSpPr/>
          <p:nvPr/>
        </p:nvGrpSpPr>
        <p:grpSpPr>
          <a:xfrm>
            <a:off x="9011720" y="12171838"/>
            <a:ext cx="8004375" cy="9569837"/>
            <a:chOff x="24987895" y="-1806051"/>
            <a:chExt cx="7922595" cy="538270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9BFC76C-D3E6-4FDD-8944-8EF1884C1210}"/>
                </a:ext>
              </a:extLst>
            </p:cNvPr>
            <p:cNvSpPr txBox="1"/>
            <p:nvPr/>
          </p:nvSpPr>
          <p:spPr>
            <a:xfrm>
              <a:off x="25485837" y="1239619"/>
              <a:ext cx="7259658" cy="23370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400">
                  <a:latin typeface="Times New Roman"/>
                  <a:cs typeface="Times New Roman"/>
                </a:rPr>
                <a:t>Our plan will cool the magnets based on the power that they use. This will ensure that they are not overcooled and wasting energy.</a:t>
              </a:r>
              <a:endParaRPr lang="en-US" sz="4400">
                <a:ea typeface="+mn-lt"/>
                <a:cs typeface="+mn-lt"/>
              </a:endParaRPr>
            </a:p>
            <a:p>
              <a:endParaRPr lang="en-US" sz="4400">
                <a:latin typeface="Times New Roman"/>
                <a:cs typeface="Times New Roman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DA92B06-0855-429C-B368-00D3934097C2}"/>
                </a:ext>
              </a:extLst>
            </p:cNvPr>
            <p:cNvSpPr/>
            <p:nvPr/>
          </p:nvSpPr>
          <p:spPr>
            <a:xfrm>
              <a:off x="24987895" y="-1806051"/>
              <a:ext cx="7922595" cy="5264370"/>
            </a:xfrm>
            <a:prstGeom prst="roundRect">
              <a:avLst/>
            </a:prstGeom>
            <a:noFill/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2F65C95-F927-433A-9468-D3527A8592AB}"/>
              </a:ext>
            </a:extLst>
          </p:cNvPr>
          <p:cNvGrpSpPr/>
          <p:nvPr/>
        </p:nvGrpSpPr>
        <p:grpSpPr>
          <a:xfrm>
            <a:off x="17543282" y="12171837"/>
            <a:ext cx="7189307" cy="9221226"/>
            <a:chOff x="26889934" y="5996589"/>
            <a:chExt cx="5884957" cy="64009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424955D-83C8-4C31-B5FA-70A9E9673439}"/>
                </a:ext>
              </a:extLst>
            </p:cNvPr>
            <p:cNvSpPr txBox="1"/>
            <p:nvPr/>
          </p:nvSpPr>
          <p:spPr>
            <a:xfrm>
              <a:off x="27137840" y="9811538"/>
              <a:ext cx="5611001" cy="23073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200">
                  <a:latin typeface="Times New Roman"/>
                  <a:cs typeface="Times New Roman"/>
                </a:rPr>
                <a:t>Cooling the water at the </a:t>
              </a:r>
              <a:r>
                <a:rPr lang="en-US" sz="4200" err="1">
                  <a:latin typeface="Times New Roman"/>
                  <a:cs typeface="Times New Roman"/>
                </a:rPr>
                <a:t>MagLab</a:t>
              </a:r>
              <a:r>
                <a:rPr lang="en-US" sz="4200">
                  <a:latin typeface="Times New Roman"/>
                  <a:cs typeface="Times New Roman"/>
                </a:rPr>
                <a:t> and transporting it to IRCB will take advantage of the </a:t>
              </a:r>
              <a:r>
                <a:rPr lang="en-US" sz="4200" err="1">
                  <a:latin typeface="Times New Roman"/>
                  <a:cs typeface="Times New Roman"/>
                </a:rPr>
                <a:t>MagLab’s</a:t>
              </a:r>
              <a:r>
                <a:rPr lang="en-US" sz="4200">
                  <a:latin typeface="Times New Roman"/>
                  <a:cs typeface="Times New Roman"/>
                </a:rPr>
                <a:t> efficient cooling system and save energy.</a:t>
              </a:r>
              <a:endParaRPr lang="en-US" sz="4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EC7762E-6EEE-4125-8C13-1B7787826F17}"/>
                </a:ext>
              </a:extLst>
            </p:cNvPr>
            <p:cNvSpPr/>
            <p:nvPr/>
          </p:nvSpPr>
          <p:spPr>
            <a:xfrm>
              <a:off x="26889934" y="5996589"/>
              <a:ext cx="5884957" cy="6400990"/>
            </a:xfrm>
            <a:prstGeom prst="roundRect">
              <a:avLst/>
            </a:prstGeom>
            <a:noFill/>
            <a:ln w="101600">
              <a:solidFill>
                <a:srgbClr val="EF3C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7DFE1A-042B-4DB7-9D05-4D44F0ABC6C5}"/>
              </a:ext>
            </a:extLst>
          </p:cNvPr>
          <p:cNvSpPr/>
          <p:nvPr/>
        </p:nvSpPr>
        <p:spPr>
          <a:xfrm>
            <a:off x="411883" y="3483271"/>
            <a:ext cx="8119648" cy="5841036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F74332-8EF9-4921-B294-740C408B5AAE}"/>
              </a:ext>
            </a:extLst>
          </p:cNvPr>
          <p:cNvGrpSpPr/>
          <p:nvPr/>
        </p:nvGrpSpPr>
        <p:grpSpPr>
          <a:xfrm>
            <a:off x="9206310" y="3467218"/>
            <a:ext cx="22872128" cy="8450847"/>
            <a:chOff x="8930531" y="3470213"/>
            <a:chExt cx="22872128" cy="8689510"/>
          </a:xfrm>
        </p:grpSpPr>
        <p:sp>
          <p:nvSpPr>
            <p:cNvPr id="72" name="Content Placeholder 4">
              <a:extLst>
                <a:ext uri="{FF2B5EF4-FFF2-40B4-BE49-F238E27FC236}">
                  <a16:creationId xmlns:a16="http://schemas.microsoft.com/office/drawing/2014/main" id="{B05EE407-B3CD-40EA-A18D-BB52758300FA}"/>
                </a:ext>
              </a:extLst>
            </p:cNvPr>
            <p:cNvSpPr txBox="1">
              <a:spLocks/>
            </p:cNvSpPr>
            <p:nvPr/>
          </p:nvSpPr>
          <p:spPr>
            <a:xfrm>
              <a:off x="25167545" y="8764763"/>
              <a:ext cx="5603615" cy="301380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2926080" rtl="0" eaLnBrk="1" latinLnBrk="0" hangingPunct="1">
                <a:lnSpc>
                  <a:spcPct val="90000"/>
                </a:lnSpc>
                <a:spcBef>
                  <a:spcPts val="32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46304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92608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8912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5216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31520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77824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4128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704320" indent="0" algn="ctr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51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400">
                  <a:latin typeface="Times New Roman"/>
                  <a:cs typeface="Times New Roman"/>
                </a:rPr>
                <a:t>Create a tabletop validation technique to test the theory.</a:t>
              </a:r>
              <a:endParaRPr lang="en-US">
                <a:cs typeface="Calibri" panose="020F0502020204030204"/>
              </a:endParaRPr>
            </a:p>
          </p:txBody>
        </p:sp>
        <p:pic>
          <p:nvPicPr>
            <p:cNvPr id="73" name="Graphic 72" descr="Meeting outline">
              <a:extLst>
                <a:ext uri="{FF2B5EF4-FFF2-40B4-BE49-F238E27FC236}">
                  <a16:creationId xmlns:a16="http://schemas.microsoft.com/office/drawing/2014/main" id="{5103EA19-186F-4ABB-BAE6-A48BB51BA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900903" y="5233014"/>
              <a:ext cx="3840305" cy="3840305"/>
            </a:xfrm>
            <a:prstGeom prst="rect">
              <a:avLst/>
            </a:prstGeom>
          </p:spPr>
        </p:pic>
        <p:sp>
          <p:nvSpPr>
            <p:cNvPr id="77" name="Content Placeholder 12">
              <a:extLst>
                <a:ext uri="{FF2B5EF4-FFF2-40B4-BE49-F238E27FC236}">
                  <a16:creationId xmlns:a16="http://schemas.microsoft.com/office/drawing/2014/main" id="{AA56AE89-1F68-43E5-9510-7720514E2C54}"/>
                </a:ext>
              </a:extLst>
            </p:cNvPr>
            <p:cNvSpPr txBox="1">
              <a:spLocks/>
            </p:cNvSpPr>
            <p:nvPr/>
          </p:nvSpPr>
          <p:spPr>
            <a:xfrm>
              <a:off x="17269070" y="8873575"/>
              <a:ext cx="6235630" cy="297834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731520" indent="-731520" algn="l" defTabSz="2926080" rtl="0" eaLnBrk="1" latinLnBrk="0" hangingPunct="1">
                <a:lnSpc>
                  <a:spcPct val="90000"/>
                </a:lnSpc>
                <a:spcBef>
                  <a:spcPts val="3200"/>
                </a:spcBef>
                <a:buFont typeface="Arial" panose="020B0604020202020204" pitchFamily="34" charset="0"/>
                <a:buChar char="•"/>
                <a:defRPr sz="8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6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206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8368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4672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097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4358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300">
                  <a:latin typeface="Times New Roman"/>
                  <a:cs typeface="Times New Roman"/>
                </a:rPr>
                <a:t>Move chill water from the </a:t>
              </a:r>
              <a:r>
                <a:rPr lang="en-US" sz="6300" err="1">
                  <a:latin typeface="Times New Roman"/>
                  <a:cs typeface="Times New Roman"/>
                </a:rPr>
                <a:t>MagLab</a:t>
              </a:r>
              <a:r>
                <a:rPr lang="en-US" sz="6300">
                  <a:latin typeface="Times New Roman"/>
                  <a:cs typeface="Times New Roman"/>
                </a:rPr>
                <a:t> to IRCB.</a:t>
              </a:r>
            </a:p>
          </p:txBody>
        </p:sp>
        <p:sp>
          <p:nvSpPr>
            <p:cNvPr id="103" name="Content Placeholder 3">
              <a:extLst>
                <a:ext uri="{FF2B5EF4-FFF2-40B4-BE49-F238E27FC236}">
                  <a16:creationId xmlns:a16="http://schemas.microsoft.com/office/drawing/2014/main" id="{3A5E0E2F-6986-4271-A8F0-33B6D19E13E3}"/>
                </a:ext>
              </a:extLst>
            </p:cNvPr>
            <p:cNvSpPr txBox="1">
              <a:spLocks/>
            </p:cNvSpPr>
            <p:nvPr/>
          </p:nvSpPr>
          <p:spPr>
            <a:xfrm>
              <a:off x="10546019" y="8909374"/>
              <a:ext cx="5596888" cy="310500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731520" indent="-731520" algn="l" defTabSz="2926080" rtl="0" eaLnBrk="1" latinLnBrk="0" hangingPunct="1">
                <a:lnSpc>
                  <a:spcPct val="90000"/>
                </a:lnSpc>
                <a:spcBef>
                  <a:spcPts val="3200"/>
                </a:spcBef>
                <a:buFont typeface="Arial" panose="020B0604020202020204" pitchFamily="34" charset="0"/>
                <a:buChar char="•"/>
                <a:defRPr sz="8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6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206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8368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4672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097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4358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>
                  <a:latin typeface="Times New Roman"/>
                  <a:cs typeface="Times New Roman"/>
                </a:rPr>
                <a:t>Redesign the cooling system for the magnets at the </a:t>
              </a:r>
              <a:r>
                <a:rPr lang="en-US" err="1">
                  <a:latin typeface="Times New Roman"/>
                  <a:cs typeface="Times New Roman"/>
                </a:rPr>
                <a:t>MagLab</a:t>
              </a:r>
              <a:r>
                <a:rPr lang="en-US"/>
                <a:t>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4" name="Graphic 103" descr="Magnet with solid fill">
              <a:extLst>
                <a:ext uri="{FF2B5EF4-FFF2-40B4-BE49-F238E27FC236}">
                  <a16:creationId xmlns:a16="http://schemas.microsoft.com/office/drawing/2014/main" id="{9708C5AF-0F90-4079-845A-3448B762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00306" y="6002403"/>
              <a:ext cx="2980684" cy="280334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A2A9F2-067E-4A00-9EAE-340DC5089DB7}"/>
                </a:ext>
              </a:extLst>
            </p:cNvPr>
            <p:cNvSpPr txBox="1"/>
            <p:nvPr/>
          </p:nvSpPr>
          <p:spPr>
            <a:xfrm>
              <a:off x="14301632" y="3896572"/>
              <a:ext cx="1096898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000000"/>
                  </a:solidFill>
                  <a:latin typeface="Times New Roman" panose="02020603050405020304" pitchFamily="18" charset="0"/>
                  <a:ea typeface="MS PGothic" charset="-128"/>
                  <a:cs typeface="Times New Roman" panose="02020603050405020304" pitchFamily="18" charset="0"/>
                </a:rPr>
                <a:t>There are three ways Team 517 will accomplish this objective:</a:t>
              </a:r>
              <a:endParaRPr lang="en-US" sz="60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9D6EFE6-0A7A-40BC-A03F-5F89482A2574}"/>
                </a:ext>
              </a:extLst>
            </p:cNvPr>
            <p:cNvSpPr/>
            <p:nvPr/>
          </p:nvSpPr>
          <p:spPr>
            <a:xfrm>
              <a:off x="8930531" y="3470213"/>
              <a:ext cx="22872128" cy="8689510"/>
            </a:xfrm>
            <a:prstGeom prst="roundRect">
              <a:avLst/>
            </a:prstGeom>
            <a:noFill/>
            <a:ln w="1143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519818-EDE2-4B47-9777-74AB59F3C8D6}"/>
              </a:ext>
            </a:extLst>
          </p:cNvPr>
          <p:cNvGrpSpPr/>
          <p:nvPr/>
        </p:nvGrpSpPr>
        <p:grpSpPr>
          <a:xfrm>
            <a:off x="9369043" y="12528714"/>
            <a:ext cx="7585157" cy="4679119"/>
            <a:chOff x="8267559" y="8751541"/>
            <a:chExt cx="8965433" cy="5715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328527B-BF13-4E04-9A12-BF12B282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8267559" y="8751541"/>
              <a:ext cx="8572500" cy="5715000"/>
            </a:xfrm>
            <a:prstGeom prst="round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72D0AC-3F7E-4726-9231-0C812A6B16A6}"/>
                </a:ext>
              </a:extLst>
            </p:cNvPr>
            <p:cNvSpPr txBox="1"/>
            <p:nvPr/>
          </p:nvSpPr>
          <p:spPr>
            <a:xfrm>
              <a:off x="11268305" y="8858156"/>
              <a:ext cx="5964687" cy="16220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MagLab</a:t>
              </a:r>
              <a:endPara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C70063-6FB8-4885-B1D6-B6BB0C738CB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47" t="4271"/>
          <a:stretch/>
        </p:blipFill>
        <p:spPr>
          <a:xfrm>
            <a:off x="25127359" y="12528747"/>
            <a:ext cx="6957812" cy="426618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B0EB4BB-D08A-43C0-AFAA-13E09A3B642D}"/>
              </a:ext>
            </a:extLst>
          </p:cNvPr>
          <p:cNvGrpSpPr/>
          <p:nvPr/>
        </p:nvGrpSpPr>
        <p:grpSpPr>
          <a:xfrm>
            <a:off x="17715114" y="6021376"/>
            <a:ext cx="5241463" cy="2699819"/>
            <a:chOff x="4953000" y="1876467"/>
            <a:chExt cx="2286000" cy="9144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4C3AD59-899E-4AC4-8358-EFB935D07B38}"/>
                </a:ext>
              </a:extLst>
            </p:cNvPr>
            <p:cNvGrpSpPr/>
            <p:nvPr/>
          </p:nvGrpSpPr>
          <p:grpSpPr>
            <a:xfrm>
              <a:off x="4953000" y="1876467"/>
              <a:ext cx="2286000" cy="914401"/>
              <a:chOff x="4541520" y="1849883"/>
              <a:chExt cx="2286000" cy="914401"/>
            </a:xfrm>
            <a:solidFill>
              <a:srgbClr val="00B0F0"/>
            </a:solidFill>
          </p:grpSpPr>
          <p:pic>
            <p:nvPicPr>
              <p:cNvPr id="65" name="Graphic 64" descr="Cylinder with solid fill">
                <a:extLst>
                  <a:ext uri="{FF2B5EF4-FFF2-40B4-BE49-F238E27FC236}">
                    <a16:creationId xmlns:a16="http://schemas.microsoft.com/office/drawing/2014/main" id="{865842C1-3729-49C4-9247-EE90E1320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4541520" y="184988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6" name="Graphic 65" descr="Cylinder with solid fill">
                <a:extLst>
                  <a:ext uri="{FF2B5EF4-FFF2-40B4-BE49-F238E27FC236}">
                    <a16:creationId xmlns:a16="http://schemas.microsoft.com/office/drawing/2014/main" id="{7C63E14B-0980-4842-99E4-B4BB7F914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4998720" y="184988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7" name="Graphic 66" descr="Cylinder with solid fill">
                <a:extLst>
                  <a:ext uri="{FF2B5EF4-FFF2-40B4-BE49-F238E27FC236}">
                    <a16:creationId xmlns:a16="http://schemas.microsoft.com/office/drawing/2014/main" id="{638334F2-0EB0-4B02-ACAC-FCC29E2EA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5455920" y="184988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8" name="Graphic 67" descr="Cylinder with solid fill">
                <a:extLst>
                  <a:ext uri="{FF2B5EF4-FFF2-40B4-BE49-F238E27FC236}">
                    <a16:creationId xmlns:a16="http://schemas.microsoft.com/office/drawing/2014/main" id="{79C4F99C-CF1D-451A-AD81-AD35013AC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5913120" y="184988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C58E25-86B7-40A6-A8B3-8B49D76D6625}"/>
                </a:ext>
              </a:extLst>
            </p:cNvPr>
            <p:cNvSpPr/>
            <p:nvPr/>
          </p:nvSpPr>
          <p:spPr>
            <a:xfrm>
              <a:off x="5497068" y="2093976"/>
              <a:ext cx="1196340" cy="47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Line arrow: Slight curve with solid fill">
              <a:extLst>
                <a:ext uri="{FF2B5EF4-FFF2-40B4-BE49-F238E27FC236}">
                  <a16:creationId xmlns:a16="http://schemas.microsoft.com/office/drawing/2014/main" id="{31151DB0-8BBD-483B-A0CD-56D8D1F1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5668" y="2159140"/>
              <a:ext cx="623462" cy="623462"/>
            </a:xfrm>
            <a:prstGeom prst="rect">
              <a:avLst/>
            </a:prstGeom>
          </p:spPr>
        </p:pic>
        <p:pic>
          <p:nvPicPr>
            <p:cNvPr id="62" name="Graphic 61" descr="Line arrow: Slight curve with solid fill">
              <a:extLst>
                <a:ext uri="{FF2B5EF4-FFF2-40B4-BE49-F238E27FC236}">
                  <a16:creationId xmlns:a16="http://schemas.microsoft.com/office/drawing/2014/main" id="{3DC2A61E-4753-4E33-84C2-06326957B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V="1">
              <a:off x="5303865" y="1933310"/>
              <a:ext cx="636270" cy="636270"/>
            </a:xfrm>
            <a:prstGeom prst="rect">
              <a:avLst/>
            </a:prstGeom>
          </p:spPr>
        </p:pic>
        <p:pic>
          <p:nvPicPr>
            <p:cNvPr id="63" name="Graphic 62" descr="Line arrow: Slight curve with solid fill">
              <a:extLst>
                <a:ext uri="{FF2B5EF4-FFF2-40B4-BE49-F238E27FC236}">
                  <a16:creationId xmlns:a16="http://schemas.microsoft.com/office/drawing/2014/main" id="{640E221E-4E55-4565-988F-D9B8EFC7E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97335" y="2131896"/>
              <a:ext cx="623462" cy="623462"/>
            </a:xfrm>
            <a:prstGeom prst="rect">
              <a:avLst/>
            </a:prstGeom>
          </p:spPr>
        </p:pic>
        <p:pic>
          <p:nvPicPr>
            <p:cNvPr id="64" name="Graphic 63" descr="Line arrow: Slight curve with solid fill">
              <a:extLst>
                <a:ext uri="{FF2B5EF4-FFF2-40B4-BE49-F238E27FC236}">
                  <a16:creationId xmlns:a16="http://schemas.microsoft.com/office/drawing/2014/main" id="{5CCC26BC-A5C0-4807-9071-5B8AF2BD9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V="1">
              <a:off x="6093333" y="1908198"/>
              <a:ext cx="636270" cy="63627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60F3D5-F321-4303-AF88-C9813D2A1432}"/>
              </a:ext>
            </a:extLst>
          </p:cNvPr>
          <p:cNvSpPr txBox="1"/>
          <p:nvPr/>
        </p:nvSpPr>
        <p:spPr>
          <a:xfrm>
            <a:off x="25497600" y="16909174"/>
            <a:ext cx="6217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The validation technique will be a cooling loop to simulate cooling a magnet based on voltage used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BABD80-7F09-4089-A2EF-82C722AE2F03}"/>
              </a:ext>
            </a:extLst>
          </p:cNvPr>
          <p:cNvSpPr/>
          <p:nvPr/>
        </p:nvSpPr>
        <p:spPr>
          <a:xfrm>
            <a:off x="25028427" y="12291617"/>
            <a:ext cx="7128608" cy="9101445"/>
          </a:xfrm>
          <a:prstGeom prst="roundRect">
            <a:avLst/>
          </a:prstGeom>
          <a:noFill/>
          <a:ln w="1143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The Florida State University Interdisciplinary Research and Commercialization Building in Innovation Park of Tallahassee">
            <a:extLst>
              <a:ext uri="{FF2B5EF4-FFF2-40B4-BE49-F238E27FC236}">
                <a16:creationId xmlns:a16="http://schemas.microsoft.com/office/drawing/2014/main" id="{2462781D-80A3-432A-BD39-DB49C324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15" y="12506371"/>
            <a:ext cx="6824900" cy="441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1610F3-C733-4499-BF26-F5105E7D6497}"/>
              </a:ext>
            </a:extLst>
          </p:cNvPr>
          <p:cNvSpPr txBox="1"/>
          <p:nvPr/>
        </p:nvSpPr>
        <p:spPr>
          <a:xfrm>
            <a:off x="20450385" y="12286157"/>
            <a:ext cx="5046392" cy="1328023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>
                <a:latin typeface="Times New Roman"/>
                <a:cs typeface="Times New Roman"/>
              </a:rPr>
              <a:t>IRCB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99D5C9-F922-44CD-A118-5221A65B96E9}"/>
              </a:ext>
            </a:extLst>
          </p:cNvPr>
          <p:cNvSpPr/>
          <p:nvPr/>
        </p:nvSpPr>
        <p:spPr>
          <a:xfrm>
            <a:off x="1429196" y="1903180"/>
            <a:ext cx="25688283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Company Sponsor: Cameron Griffith | Academic Advisor: Dr. Juan Ordonez</a:t>
            </a:r>
          </a:p>
        </p:txBody>
      </p:sp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1</cp:revision>
  <cp:lastPrinted>2022-03-03T20:54:52Z</cp:lastPrinted>
  <dcterms:created xsi:type="dcterms:W3CDTF">2017-10-10T11:56:34Z</dcterms:created>
  <dcterms:modified xsi:type="dcterms:W3CDTF">2022-03-27T21:46:35Z</dcterms:modified>
</cp:coreProperties>
</file>